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  <p:sldMasterId id="2147483782" r:id="rId2"/>
    <p:sldMasterId id="2147483801" r:id="rId3"/>
    <p:sldMasterId id="2147484045" r:id="rId4"/>
  </p:sldMasterIdLst>
  <p:notesMasterIdLst>
    <p:notesMasterId r:id="rId18"/>
  </p:notesMasterIdLst>
  <p:handoutMasterIdLst>
    <p:handoutMasterId r:id="rId19"/>
  </p:handoutMasterIdLst>
  <p:sldIdLst>
    <p:sldId id="500" r:id="rId5"/>
    <p:sldId id="536" r:id="rId6"/>
    <p:sldId id="538" r:id="rId7"/>
    <p:sldId id="507" r:id="rId8"/>
    <p:sldId id="533" r:id="rId9"/>
    <p:sldId id="534" r:id="rId10"/>
    <p:sldId id="509" r:id="rId11"/>
    <p:sldId id="535" r:id="rId12"/>
    <p:sldId id="527" r:id="rId13"/>
    <p:sldId id="528" r:id="rId14"/>
    <p:sldId id="532" r:id="rId15"/>
    <p:sldId id="524" r:id="rId16"/>
    <p:sldId id="506" r:id="rId17"/>
  </p:sldIdLst>
  <p:sldSz cx="9144000" cy="6858000" type="screen4x3"/>
  <p:notesSz cx="6881813" cy="92964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66FF"/>
    <a:srgbClr val="0099FF"/>
    <a:srgbClr val="00339A"/>
    <a:srgbClr val="227CCE"/>
    <a:srgbClr val="3366FF"/>
    <a:srgbClr val="0099CC"/>
    <a:srgbClr val="33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Koyu Stil 1 - Vurgu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Orta Stil 1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85180" autoAdjust="0"/>
  </p:normalViewPr>
  <p:slideViewPr>
    <p:cSldViewPr>
      <p:cViewPr varScale="1">
        <p:scale>
          <a:sx n="98" d="100"/>
          <a:sy n="98" d="100"/>
        </p:scale>
        <p:origin x="18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6691BB-5E65-47FB-AFF9-F3E7BDBC212D}" type="doc">
      <dgm:prSet loTypeId="urn:microsoft.com/office/officeart/2005/8/layout/matrix1" loCatId="matrix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ACE50F35-D711-4F13-877C-9CBAA505C919}">
      <dgm:prSet phldrT="[Metin]"/>
      <dgm:spPr>
        <a:xfrm>
          <a:off x="3205400" y="2305442"/>
          <a:ext cx="2747486" cy="1188569"/>
        </a:xfrm>
        <a:prstGeom prst="roundRect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tr-TR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GÜMRÜK BİRLİĞİ</a:t>
          </a:r>
          <a:endParaRPr lang="en-GB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50091F2-E78F-4D1F-954D-9807C26B0B00}" type="parTrans" cxnId="{32E14279-A56C-416F-8A73-AC7FC7D4A455}">
      <dgm:prSet/>
      <dgm:spPr/>
      <dgm:t>
        <a:bodyPr/>
        <a:lstStyle/>
        <a:p>
          <a:endParaRPr lang="en-GB"/>
        </a:p>
      </dgm:t>
    </dgm:pt>
    <dgm:pt modelId="{A908E11F-09B5-45D3-A4E5-5C22BD55462E}" type="sibTrans" cxnId="{32E14279-A56C-416F-8A73-AC7FC7D4A455}">
      <dgm:prSet/>
      <dgm:spPr/>
      <dgm:t>
        <a:bodyPr/>
        <a:lstStyle/>
        <a:p>
          <a:endParaRPr lang="en-GB"/>
        </a:p>
      </dgm:t>
    </dgm:pt>
    <dgm:pt modelId="{DF1C54B3-C8F3-41D4-B659-B3129C10DCB7}">
      <dgm:prSet phldrT="[Metin]"/>
      <dgm:spPr/>
      <dgm:t>
        <a:bodyPr/>
        <a:lstStyle/>
        <a:p>
          <a:endParaRPr lang="en-GB" dirty="0"/>
        </a:p>
      </dgm:t>
    </dgm:pt>
    <dgm:pt modelId="{CCB52F05-F5EA-4A8B-9764-2F547A73AECA}" type="parTrans" cxnId="{59D5A30F-A47B-4501-A0C1-590190139FEF}">
      <dgm:prSet/>
      <dgm:spPr/>
      <dgm:t>
        <a:bodyPr/>
        <a:lstStyle/>
        <a:p>
          <a:endParaRPr lang="en-GB"/>
        </a:p>
      </dgm:t>
    </dgm:pt>
    <dgm:pt modelId="{CE60B368-DFF9-453A-8A9B-DE650AE23A9D}" type="sibTrans" cxnId="{59D5A30F-A47B-4501-A0C1-590190139FEF}">
      <dgm:prSet/>
      <dgm:spPr/>
      <dgm:t>
        <a:bodyPr/>
        <a:lstStyle/>
        <a:p>
          <a:endParaRPr lang="en-GB"/>
        </a:p>
      </dgm:t>
    </dgm:pt>
    <dgm:pt modelId="{2EA3AEC4-571D-4290-9A05-23D5F1C8D852}">
      <dgm:prSet phldrT="[Metin]"/>
      <dgm:spPr/>
      <dgm:t>
        <a:bodyPr/>
        <a:lstStyle/>
        <a:p>
          <a:endParaRPr lang="en-GB"/>
        </a:p>
      </dgm:t>
    </dgm:pt>
    <dgm:pt modelId="{8B8A4A2C-749A-4B56-A44B-7B2575AE3DCC}" type="parTrans" cxnId="{C35023FF-452C-4736-A0D9-A302808D3E73}">
      <dgm:prSet/>
      <dgm:spPr/>
      <dgm:t>
        <a:bodyPr/>
        <a:lstStyle/>
        <a:p>
          <a:endParaRPr lang="en-GB"/>
        </a:p>
      </dgm:t>
    </dgm:pt>
    <dgm:pt modelId="{154D9139-AC05-45F6-A0B1-63DCCB215EA2}" type="sibTrans" cxnId="{C35023FF-452C-4736-A0D9-A302808D3E73}">
      <dgm:prSet/>
      <dgm:spPr/>
      <dgm:t>
        <a:bodyPr/>
        <a:lstStyle/>
        <a:p>
          <a:endParaRPr lang="en-GB"/>
        </a:p>
      </dgm:t>
    </dgm:pt>
    <dgm:pt modelId="{503E0E02-D12B-42D5-903F-504401AC4912}">
      <dgm:prSet/>
      <dgm:spPr/>
      <dgm:t>
        <a:bodyPr/>
        <a:lstStyle/>
        <a:p>
          <a:endParaRPr lang="en-GB"/>
        </a:p>
      </dgm:t>
    </dgm:pt>
    <dgm:pt modelId="{9A3271B1-9440-474C-B8D8-3A4DADE88BBD}" type="parTrans" cxnId="{6EA917F0-0098-420F-B89D-2905023F65F7}">
      <dgm:prSet/>
      <dgm:spPr/>
      <dgm:t>
        <a:bodyPr/>
        <a:lstStyle/>
        <a:p>
          <a:endParaRPr lang="en-GB"/>
        </a:p>
      </dgm:t>
    </dgm:pt>
    <dgm:pt modelId="{7C6606FC-5EFC-4620-B182-948485294465}" type="sibTrans" cxnId="{6EA917F0-0098-420F-B89D-2905023F65F7}">
      <dgm:prSet/>
      <dgm:spPr/>
      <dgm:t>
        <a:bodyPr/>
        <a:lstStyle/>
        <a:p>
          <a:endParaRPr lang="en-GB"/>
        </a:p>
      </dgm:t>
    </dgm:pt>
    <dgm:pt modelId="{8224772D-1367-429D-B5AD-4054E3DEEEB7}">
      <dgm:prSet/>
      <dgm:spPr/>
      <dgm:t>
        <a:bodyPr/>
        <a:lstStyle/>
        <a:p>
          <a:endParaRPr lang="en-GB"/>
        </a:p>
      </dgm:t>
    </dgm:pt>
    <dgm:pt modelId="{A60961D4-F379-452F-BDE1-80E46654923C}" type="parTrans" cxnId="{97D507A8-92BF-41E7-A02A-BF3D009F3E44}">
      <dgm:prSet/>
      <dgm:spPr/>
      <dgm:t>
        <a:bodyPr/>
        <a:lstStyle/>
        <a:p>
          <a:endParaRPr lang="en-GB"/>
        </a:p>
      </dgm:t>
    </dgm:pt>
    <dgm:pt modelId="{C4EE3A8D-5C71-44E0-AC92-1B9602FB3A34}" type="sibTrans" cxnId="{97D507A8-92BF-41E7-A02A-BF3D009F3E44}">
      <dgm:prSet/>
      <dgm:spPr/>
      <dgm:t>
        <a:bodyPr/>
        <a:lstStyle/>
        <a:p>
          <a:endParaRPr lang="en-GB"/>
        </a:p>
      </dgm:t>
    </dgm:pt>
    <dgm:pt modelId="{B38C3A31-27EE-4B20-8B48-225448C6CD70}">
      <dgm:prSet custT="1"/>
      <dgm:spPr>
        <a:xfrm rot="16200000">
          <a:off x="839708" y="-839708"/>
          <a:ext cx="2899727" cy="4579144"/>
        </a:xfrm>
        <a:prstGeom prst="round1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lnSpc>
              <a:spcPct val="150000"/>
            </a:lnSpc>
          </a:pPr>
          <a:r>
            <a:rPr lang="tr-TR" sz="22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İhracatımızın %47,9’u (68,3 milyar $)</a:t>
          </a:r>
        </a:p>
        <a:p>
          <a:pPr>
            <a:lnSpc>
              <a:spcPct val="150000"/>
            </a:lnSpc>
          </a:pPr>
          <a:r>
            <a:rPr lang="tr-TR" sz="22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İthalatımızın %39,1’i (77,6 milyar $)</a:t>
          </a:r>
        </a:p>
        <a:p>
          <a:pPr>
            <a:lnSpc>
              <a:spcPct val="150000"/>
            </a:lnSpc>
          </a:pPr>
          <a:r>
            <a:rPr lang="tr-TR" sz="2000" b="1" i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 ile gerçekleşmektedir</a:t>
          </a:r>
          <a:endParaRPr lang="tr-TR" sz="20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B868C28-349D-46E8-9374-42301F003B43}" type="parTrans" cxnId="{0CFECA10-84F5-4B7C-AB34-FF81322DF51D}">
      <dgm:prSet/>
      <dgm:spPr/>
      <dgm:t>
        <a:bodyPr/>
        <a:lstStyle/>
        <a:p>
          <a:endParaRPr lang="en-GB"/>
        </a:p>
      </dgm:t>
    </dgm:pt>
    <dgm:pt modelId="{8387C4D9-DAD5-45E1-B0A3-2868C07F0020}" type="sibTrans" cxnId="{0CFECA10-84F5-4B7C-AB34-FF81322DF51D}">
      <dgm:prSet/>
      <dgm:spPr/>
      <dgm:t>
        <a:bodyPr/>
        <a:lstStyle/>
        <a:p>
          <a:endParaRPr lang="en-GB"/>
        </a:p>
      </dgm:t>
    </dgm:pt>
    <dgm:pt modelId="{760656D8-93FB-4540-8D43-BFF311B11EA0}">
      <dgm:prSet custT="1"/>
      <dgm:spPr>
        <a:xfrm>
          <a:off x="4539992" y="18355"/>
          <a:ext cx="4579144" cy="2899727"/>
        </a:xfrm>
        <a:prstGeom prst="round1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lnSpc>
              <a:spcPct val="150000"/>
            </a:lnSpc>
          </a:pPr>
          <a:r>
            <a:rPr lang="tr-TR" sz="22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AB’ye ihracatta orta-üst teknolojili sektörlerin payı artmıştır</a:t>
          </a:r>
        </a:p>
        <a:p>
          <a:pPr>
            <a:lnSpc>
              <a:spcPct val="150000"/>
            </a:lnSpc>
          </a:pPr>
          <a:r>
            <a:rPr lang="tr-TR" sz="2000" b="1" i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(Otomotiv: %2,8 -&gt; %22,9</a:t>
          </a:r>
        </a:p>
        <a:p>
          <a:pPr>
            <a:lnSpc>
              <a:spcPct val="150000"/>
            </a:lnSpc>
          </a:pPr>
          <a:r>
            <a:rPr lang="tr-TR" sz="2000" b="1" i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Makine: %3,2 -&gt; %9,4)</a:t>
          </a:r>
        </a:p>
      </dgm:t>
    </dgm:pt>
    <dgm:pt modelId="{987CA92A-9A70-40D2-8675-AB8C12FB7FC5}" type="parTrans" cxnId="{1E5AC5DD-BFDF-4281-9EF9-3E84F63F5392}">
      <dgm:prSet/>
      <dgm:spPr/>
      <dgm:t>
        <a:bodyPr/>
        <a:lstStyle/>
        <a:p>
          <a:endParaRPr lang="en-GB"/>
        </a:p>
      </dgm:t>
    </dgm:pt>
    <dgm:pt modelId="{9F0CF6B9-3AF3-437B-96D9-FA825D4928CE}" type="sibTrans" cxnId="{1E5AC5DD-BFDF-4281-9EF9-3E84F63F5392}">
      <dgm:prSet/>
      <dgm:spPr/>
      <dgm:t>
        <a:bodyPr/>
        <a:lstStyle/>
        <a:p>
          <a:endParaRPr lang="en-GB"/>
        </a:p>
      </dgm:t>
    </dgm:pt>
    <dgm:pt modelId="{D08B5568-9A0E-47F1-B492-ADAFD4E2511C}">
      <dgm:prSet custT="1"/>
      <dgm:spPr>
        <a:xfrm rot="10800000">
          <a:off x="0" y="2867018"/>
          <a:ext cx="4579144" cy="2899727"/>
        </a:xfrm>
        <a:prstGeom prst="round1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lnSpc>
              <a:spcPct val="150000"/>
            </a:lnSpc>
          </a:pPr>
          <a:r>
            <a:rPr lang="tr-TR" sz="24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Doğrudan yabancı sermaye yatırımları artmıştır </a:t>
          </a:r>
        </a:p>
        <a:p>
          <a:pPr>
            <a:lnSpc>
              <a:spcPct val="150000"/>
            </a:lnSpc>
          </a:pPr>
          <a:r>
            <a:rPr lang="tr-TR" sz="2000" b="1" i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(2002-2016 yabancı yatırımların yaklaşık %75’i AB kaynaklıdır)</a:t>
          </a:r>
        </a:p>
        <a:p>
          <a:pPr>
            <a:lnSpc>
              <a:spcPct val="150000"/>
            </a:lnSpc>
          </a:pPr>
          <a:endParaRPr lang="en-GB" sz="1800" b="1" i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F69C235-F20E-4B1F-8920-4B319EED2D07}" type="parTrans" cxnId="{8F088277-CF4E-4C98-B5F4-A079D0BA09E2}">
      <dgm:prSet/>
      <dgm:spPr/>
      <dgm:t>
        <a:bodyPr/>
        <a:lstStyle/>
        <a:p>
          <a:endParaRPr lang="en-GB"/>
        </a:p>
      </dgm:t>
    </dgm:pt>
    <dgm:pt modelId="{0789D793-F3AB-4C33-BD4F-E499319B4972}" type="sibTrans" cxnId="{8F088277-CF4E-4C98-B5F4-A079D0BA09E2}">
      <dgm:prSet/>
      <dgm:spPr/>
      <dgm:t>
        <a:bodyPr/>
        <a:lstStyle/>
        <a:p>
          <a:endParaRPr lang="en-GB"/>
        </a:p>
      </dgm:t>
    </dgm:pt>
    <dgm:pt modelId="{5873F43C-1A32-43C0-B398-8CF3211BC8AE}">
      <dgm:prSet/>
      <dgm:spPr/>
      <dgm:t>
        <a:bodyPr/>
        <a:lstStyle/>
        <a:p>
          <a:endParaRPr lang="tr-TR" dirty="0" smtClean="0"/>
        </a:p>
      </dgm:t>
    </dgm:pt>
    <dgm:pt modelId="{CDA42E3F-3D5C-45E5-A188-D48DCDB9DFB8}" type="parTrans" cxnId="{EA022924-BFDB-418C-BB36-C29DC4193B2B}">
      <dgm:prSet/>
      <dgm:spPr/>
      <dgm:t>
        <a:bodyPr/>
        <a:lstStyle/>
        <a:p>
          <a:endParaRPr lang="en-GB"/>
        </a:p>
      </dgm:t>
    </dgm:pt>
    <dgm:pt modelId="{008E1222-4BEC-4DB9-B68A-DC4660C74806}" type="sibTrans" cxnId="{EA022924-BFDB-418C-BB36-C29DC4193B2B}">
      <dgm:prSet/>
      <dgm:spPr/>
      <dgm:t>
        <a:bodyPr/>
        <a:lstStyle/>
        <a:p>
          <a:endParaRPr lang="en-GB"/>
        </a:p>
      </dgm:t>
    </dgm:pt>
    <dgm:pt modelId="{6AC28B45-C18D-4C73-A7AE-2E69C039BC96}">
      <dgm:prSet custT="1"/>
      <dgm:spPr>
        <a:xfrm rot="5400000">
          <a:off x="5418852" y="2060019"/>
          <a:ext cx="2899727" cy="4579144"/>
        </a:xfrm>
        <a:prstGeom prst="round1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lnSpc>
              <a:spcPct val="100000"/>
            </a:lnSpc>
          </a:pPr>
          <a:r>
            <a:rPr lang="tr-TR" sz="22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Rekabet gücü,</a:t>
          </a:r>
        </a:p>
        <a:p>
          <a:pPr>
            <a:lnSpc>
              <a:spcPct val="100000"/>
            </a:lnSpc>
          </a:pPr>
          <a:r>
            <a:rPr lang="tr-TR" sz="22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Verimlilik,</a:t>
          </a:r>
        </a:p>
        <a:p>
          <a:pPr>
            <a:lnSpc>
              <a:spcPct val="100000"/>
            </a:lnSpc>
          </a:pPr>
          <a:r>
            <a:rPr lang="tr-TR" sz="22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Kalite altyapısı,</a:t>
          </a:r>
        </a:p>
        <a:p>
          <a:pPr>
            <a:lnSpc>
              <a:spcPct val="100000"/>
            </a:lnSpc>
          </a:pPr>
          <a:r>
            <a:rPr lang="tr-TR" sz="22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 değer zincirlerine entegrasyon</a:t>
          </a:r>
        </a:p>
        <a:p>
          <a:pPr>
            <a:lnSpc>
              <a:spcPct val="100000"/>
            </a:lnSpc>
          </a:pPr>
          <a:r>
            <a:rPr lang="tr-TR" sz="2000" b="1" i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güçlenmiştir</a:t>
          </a:r>
        </a:p>
        <a:p>
          <a:pPr>
            <a:lnSpc>
              <a:spcPct val="100000"/>
            </a:lnSpc>
          </a:pPr>
          <a:endParaRPr lang="tr-TR" sz="2200" b="1" i="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5D76B09-B6DD-4DF5-9CDC-BC5599A3E9F3}" type="parTrans" cxnId="{65550334-B598-42D6-A42A-9A3D9911150A}">
      <dgm:prSet/>
      <dgm:spPr/>
      <dgm:t>
        <a:bodyPr/>
        <a:lstStyle/>
        <a:p>
          <a:endParaRPr lang="en-GB"/>
        </a:p>
      </dgm:t>
    </dgm:pt>
    <dgm:pt modelId="{4AC0184A-0904-40F1-BA94-661BB067C16C}" type="sibTrans" cxnId="{65550334-B598-42D6-A42A-9A3D9911150A}">
      <dgm:prSet/>
      <dgm:spPr/>
      <dgm:t>
        <a:bodyPr/>
        <a:lstStyle/>
        <a:p>
          <a:endParaRPr lang="en-GB"/>
        </a:p>
      </dgm:t>
    </dgm:pt>
    <dgm:pt modelId="{9D949AFD-C018-41F7-8557-B21B3152C060}" type="pres">
      <dgm:prSet presAssocID="{176691BB-5E65-47FB-AFF9-F3E7BDBC212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887FB0-078D-4E3C-BC1A-0FA3FD6D4E5D}" type="pres">
      <dgm:prSet presAssocID="{176691BB-5E65-47FB-AFF9-F3E7BDBC212D}" presName="matrix" presStyleCnt="0"/>
      <dgm:spPr/>
    </dgm:pt>
    <dgm:pt modelId="{F2E1ACE1-F514-488D-8139-798591B3F2E0}" type="pres">
      <dgm:prSet presAssocID="{176691BB-5E65-47FB-AFF9-F3E7BDBC212D}" presName="tile1" presStyleLbl="node1" presStyleIdx="0" presStyleCnt="4"/>
      <dgm:spPr/>
      <dgm:t>
        <a:bodyPr/>
        <a:lstStyle/>
        <a:p>
          <a:endParaRPr lang="en-GB"/>
        </a:p>
      </dgm:t>
    </dgm:pt>
    <dgm:pt modelId="{665A3206-4D39-4F64-A003-1926867C9299}" type="pres">
      <dgm:prSet presAssocID="{176691BB-5E65-47FB-AFF9-F3E7BDBC212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CA2DAF-DDB7-40D9-B6C5-CD63B3C4A0C1}" type="pres">
      <dgm:prSet presAssocID="{176691BB-5E65-47FB-AFF9-F3E7BDBC212D}" presName="tile2" presStyleLbl="node1" presStyleIdx="1" presStyleCnt="4" custLinFactNeighborX="-855" custLinFactNeighborY="633"/>
      <dgm:spPr/>
      <dgm:t>
        <a:bodyPr/>
        <a:lstStyle/>
        <a:p>
          <a:endParaRPr lang="en-GB"/>
        </a:p>
      </dgm:t>
    </dgm:pt>
    <dgm:pt modelId="{FBC1D68B-BC03-47CF-969B-927D5942CD5D}" type="pres">
      <dgm:prSet presAssocID="{176691BB-5E65-47FB-AFF9-F3E7BDBC212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4DC5F2-2FC3-48F8-AE78-11AF2F744907}" type="pres">
      <dgm:prSet presAssocID="{176691BB-5E65-47FB-AFF9-F3E7BDBC212D}" presName="tile3" presStyleLbl="node1" presStyleIdx="2" presStyleCnt="4" custLinFactNeighborY="-1128"/>
      <dgm:spPr/>
      <dgm:t>
        <a:bodyPr/>
        <a:lstStyle/>
        <a:p>
          <a:endParaRPr lang="en-GB"/>
        </a:p>
      </dgm:t>
    </dgm:pt>
    <dgm:pt modelId="{2DD984CE-F620-4763-A3F1-93232EFFB51A}" type="pres">
      <dgm:prSet presAssocID="{176691BB-5E65-47FB-AFF9-F3E7BDBC212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47F9BD-76C9-4733-95B8-2F79B71BC4D5}" type="pres">
      <dgm:prSet presAssocID="{176691BB-5E65-47FB-AFF9-F3E7BDBC212D}" presName="tile4" presStyleLbl="node1" presStyleIdx="3" presStyleCnt="4"/>
      <dgm:spPr/>
      <dgm:t>
        <a:bodyPr/>
        <a:lstStyle/>
        <a:p>
          <a:endParaRPr lang="en-GB"/>
        </a:p>
      </dgm:t>
    </dgm:pt>
    <dgm:pt modelId="{F9FD5AE1-6FE1-40BD-AD16-1FA00600B7AE}" type="pres">
      <dgm:prSet presAssocID="{176691BB-5E65-47FB-AFF9-F3E7BDBC212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D57D3B-E16B-4EF0-9FEF-AEA8B1E61051}" type="pres">
      <dgm:prSet presAssocID="{176691BB-5E65-47FB-AFF9-F3E7BDBC212D}" presName="centerTile" presStyleLbl="fgShp" presStyleIdx="0" presStyleCnt="1" custScaleY="8197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59D5A30F-A47B-4501-A0C1-590190139FEF}" srcId="{176691BB-5E65-47FB-AFF9-F3E7BDBC212D}" destId="{DF1C54B3-C8F3-41D4-B659-B3129C10DCB7}" srcOrd="1" destOrd="0" parTransId="{CCB52F05-F5EA-4A8B-9764-2F547A73AECA}" sibTransId="{CE60B368-DFF9-453A-8A9B-DE650AE23A9D}"/>
    <dgm:cxn modelId="{CDD14D0E-303F-4A24-A371-7A875551364A}" type="presOf" srcId="{ACE50F35-D711-4F13-877C-9CBAA505C919}" destId="{33D57D3B-E16B-4EF0-9FEF-AEA8B1E61051}" srcOrd="0" destOrd="0" presId="urn:microsoft.com/office/officeart/2005/8/layout/matrix1"/>
    <dgm:cxn modelId="{83587C04-9C6E-4311-B553-059C4F9BC727}" type="presOf" srcId="{6AC28B45-C18D-4C73-A7AE-2E69C039BC96}" destId="{F9FD5AE1-6FE1-40BD-AD16-1FA00600B7AE}" srcOrd="1" destOrd="0" presId="urn:microsoft.com/office/officeart/2005/8/layout/matrix1"/>
    <dgm:cxn modelId="{6E5C6DB2-C6FF-4896-BC50-F576A6D598C5}" type="presOf" srcId="{D08B5568-9A0E-47F1-B492-ADAFD4E2511C}" destId="{104DC5F2-2FC3-48F8-AE78-11AF2F744907}" srcOrd="0" destOrd="0" presId="urn:microsoft.com/office/officeart/2005/8/layout/matrix1"/>
    <dgm:cxn modelId="{65550334-B598-42D6-A42A-9A3D9911150A}" srcId="{ACE50F35-D711-4F13-877C-9CBAA505C919}" destId="{6AC28B45-C18D-4C73-A7AE-2E69C039BC96}" srcOrd="3" destOrd="0" parTransId="{D5D76B09-B6DD-4DF5-9CDC-BC5599A3E9F3}" sibTransId="{4AC0184A-0904-40F1-BA94-661BB067C16C}"/>
    <dgm:cxn modelId="{97D507A8-92BF-41E7-A02A-BF3D009F3E44}" srcId="{176691BB-5E65-47FB-AFF9-F3E7BDBC212D}" destId="{8224772D-1367-429D-B5AD-4054E3DEEEB7}" srcOrd="4" destOrd="0" parTransId="{A60961D4-F379-452F-BDE1-80E46654923C}" sibTransId="{C4EE3A8D-5C71-44E0-AC92-1B9602FB3A34}"/>
    <dgm:cxn modelId="{32E14279-A56C-416F-8A73-AC7FC7D4A455}" srcId="{176691BB-5E65-47FB-AFF9-F3E7BDBC212D}" destId="{ACE50F35-D711-4F13-877C-9CBAA505C919}" srcOrd="0" destOrd="0" parTransId="{450091F2-E78F-4D1F-954D-9807C26B0B00}" sibTransId="{A908E11F-09B5-45D3-A4E5-5C22BD55462E}"/>
    <dgm:cxn modelId="{0CFECA10-84F5-4B7C-AB34-FF81322DF51D}" srcId="{ACE50F35-D711-4F13-877C-9CBAA505C919}" destId="{B38C3A31-27EE-4B20-8B48-225448C6CD70}" srcOrd="0" destOrd="0" parTransId="{4B868C28-349D-46E8-9374-42301F003B43}" sibTransId="{8387C4D9-DAD5-45E1-B0A3-2868C07F0020}"/>
    <dgm:cxn modelId="{2CEA14FA-A755-447B-A5AB-EF317B527A63}" type="presOf" srcId="{760656D8-93FB-4540-8D43-BFF311B11EA0}" destId="{FBC1D68B-BC03-47CF-969B-927D5942CD5D}" srcOrd="1" destOrd="0" presId="urn:microsoft.com/office/officeart/2005/8/layout/matrix1"/>
    <dgm:cxn modelId="{C35023FF-452C-4736-A0D9-A302808D3E73}" srcId="{176691BB-5E65-47FB-AFF9-F3E7BDBC212D}" destId="{2EA3AEC4-571D-4290-9A05-23D5F1C8D852}" srcOrd="2" destOrd="0" parTransId="{8B8A4A2C-749A-4B56-A44B-7B2575AE3DCC}" sibTransId="{154D9139-AC05-45F6-A0B1-63DCCB215EA2}"/>
    <dgm:cxn modelId="{1F178C49-C4D5-4D57-81C2-94E7947437D3}" type="presOf" srcId="{D08B5568-9A0E-47F1-B492-ADAFD4E2511C}" destId="{2DD984CE-F620-4763-A3F1-93232EFFB51A}" srcOrd="1" destOrd="0" presId="urn:microsoft.com/office/officeart/2005/8/layout/matrix1"/>
    <dgm:cxn modelId="{EA022924-BFDB-418C-BB36-C29DC4193B2B}" srcId="{ACE50F35-D711-4F13-877C-9CBAA505C919}" destId="{5873F43C-1A32-43C0-B398-8CF3211BC8AE}" srcOrd="4" destOrd="0" parTransId="{CDA42E3F-3D5C-45E5-A188-D48DCDB9DFB8}" sibTransId="{008E1222-4BEC-4DB9-B68A-DC4660C74806}"/>
    <dgm:cxn modelId="{D60E7D2A-F5E7-4709-84D5-2CB51C3ACF05}" type="presOf" srcId="{176691BB-5E65-47FB-AFF9-F3E7BDBC212D}" destId="{9D949AFD-C018-41F7-8557-B21B3152C060}" srcOrd="0" destOrd="0" presId="urn:microsoft.com/office/officeart/2005/8/layout/matrix1"/>
    <dgm:cxn modelId="{DA99ABAC-05EE-48C3-97DC-5F6DDC2504F4}" type="presOf" srcId="{B38C3A31-27EE-4B20-8B48-225448C6CD70}" destId="{665A3206-4D39-4F64-A003-1926867C9299}" srcOrd="1" destOrd="0" presId="urn:microsoft.com/office/officeart/2005/8/layout/matrix1"/>
    <dgm:cxn modelId="{1E5AC5DD-BFDF-4281-9EF9-3E84F63F5392}" srcId="{ACE50F35-D711-4F13-877C-9CBAA505C919}" destId="{760656D8-93FB-4540-8D43-BFF311B11EA0}" srcOrd="1" destOrd="0" parTransId="{987CA92A-9A70-40D2-8675-AB8C12FB7FC5}" sibTransId="{9F0CF6B9-3AF3-437B-96D9-FA825D4928CE}"/>
    <dgm:cxn modelId="{6EA917F0-0098-420F-B89D-2905023F65F7}" srcId="{176691BB-5E65-47FB-AFF9-F3E7BDBC212D}" destId="{503E0E02-D12B-42D5-903F-504401AC4912}" srcOrd="3" destOrd="0" parTransId="{9A3271B1-9440-474C-B8D8-3A4DADE88BBD}" sibTransId="{7C6606FC-5EFC-4620-B182-948485294465}"/>
    <dgm:cxn modelId="{00E1DD33-6CC7-4427-9353-04833F37C0BA}" type="presOf" srcId="{6AC28B45-C18D-4C73-A7AE-2E69C039BC96}" destId="{7547F9BD-76C9-4733-95B8-2F79B71BC4D5}" srcOrd="0" destOrd="0" presId="urn:microsoft.com/office/officeart/2005/8/layout/matrix1"/>
    <dgm:cxn modelId="{8F088277-CF4E-4C98-B5F4-A079D0BA09E2}" srcId="{ACE50F35-D711-4F13-877C-9CBAA505C919}" destId="{D08B5568-9A0E-47F1-B492-ADAFD4E2511C}" srcOrd="2" destOrd="0" parTransId="{1F69C235-F20E-4B1F-8920-4B319EED2D07}" sibTransId="{0789D793-F3AB-4C33-BD4F-E499319B4972}"/>
    <dgm:cxn modelId="{EB88CF71-93FF-4B05-AA5C-E3A32F90B76D}" type="presOf" srcId="{760656D8-93FB-4540-8D43-BFF311B11EA0}" destId="{DDCA2DAF-DDB7-40D9-B6C5-CD63B3C4A0C1}" srcOrd="0" destOrd="0" presId="urn:microsoft.com/office/officeart/2005/8/layout/matrix1"/>
    <dgm:cxn modelId="{6DDDA30C-ACE2-4E61-9649-44287EF41BEF}" type="presOf" srcId="{B38C3A31-27EE-4B20-8B48-225448C6CD70}" destId="{F2E1ACE1-F514-488D-8139-798591B3F2E0}" srcOrd="0" destOrd="0" presId="urn:microsoft.com/office/officeart/2005/8/layout/matrix1"/>
    <dgm:cxn modelId="{2BA40C99-7F0C-41A2-A544-6CE73689F03B}" type="presParOf" srcId="{9D949AFD-C018-41F7-8557-B21B3152C060}" destId="{A8887FB0-078D-4E3C-BC1A-0FA3FD6D4E5D}" srcOrd="0" destOrd="0" presId="urn:microsoft.com/office/officeart/2005/8/layout/matrix1"/>
    <dgm:cxn modelId="{1DB1C059-4A3B-47E9-9CAD-9C31BEDA12DB}" type="presParOf" srcId="{A8887FB0-078D-4E3C-BC1A-0FA3FD6D4E5D}" destId="{F2E1ACE1-F514-488D-8139-798591B3F2E0}" srcOrd="0" destOrd="0" presId="urn:microsoft.com/office/officeart/2005/8/layout/matrix1"/>
    <dgm:cxn modelId="{E230AC29-0E55-4661-9AAF-6D60A13184D4}" type="presParOf" srcId="{A8887FB0-078D-4E3C-BC1A-0FA3FD6D4E5D}" destId="{665A3206-4D39-4F64-A003-1926867C9299}" srcOrd="1" destOrd="0" presId="urn:microsoft.com/office/officeart/2005/8/layout/matrix1"/>
    <dgm:cxn modelId="{8254EB68-E7BF-44D6-A060-612F1A4E33F4}" type="presParOf" srcId="{A8887FB0-078D-4E3C-BC1A-0FA3FD6D4E5D}" destId="{DDCA2DAF-DDB7-40D9-B6C5-CD63B3C4A0C1}" srcOrd="2" destOrd="0" presId="urn:microsoft.com/office/officeart/2005/8/layout/matrix1"/>
    <dgm:cxn modelId="{BB1F783B-5F49-4E34-B766-FA743DB1A9A8}" type="presParOf" srcId="{A8887FB0-078D-4E3C-BC1A-0FA3FD6D4E5D}" destId="{FBC1D68B-BC03-47CF-969B-927D5942CD5D}" srcOrd="3" destOrd="0" presId="urn:microsoft.com/office/officeart/2005/8/layout/matrix1"/>
    <dgm:cxn modelId="{6DC88C91-05EE-4AF7-9A57-3F89F466944E}" type="presParOf" srcId="{A8887FB0-078D-4E3C-BC1A-0FA3FD6D4E5D}" destId="{104DC5F2-2FC3-48F8-AE78-11AF2F744907}" srcOrd="4" destOrd="0" presId="urn:microsoft.com/office/officeart/2005/8/layout/matrix1"/>
    <dgm:cxn modelId="{E381714F-F5BF-4A49-9568-6173A5632C8A}" type="presParOf" srcId="{A8887FB0-078D-4E3C-BC1A-0FA3FD6D4E5D}" destId="{2DD984CE-F620-4763-A3F1-93232EFFB51A}" srcOrd="5" destOrd="0" presId="urn:microsoft.com/office/officeart/2005/8/layout/matrix1"/>
    <dgm:cxn modelId="{1FF0F4A8-4C41-41CE-9587-813748FF591B}" type="presParOf" srcId="{A8887FB0-078D-4E3C-BC1A-0FA3FD6D4E5D}" destId="{7547F9BD-76C9-4733-95B8-2F79B71BC4D5}" srcOrd="6" destOrd="0" presId="urn:microsoft.com/office/officeart/2005/8/layout/matrix1"/>
    <dgm:cxn modelId="{2517F873-4B15-48EC-B4AF-4F27538CBE03}" type="presParOf" srcId="{A8887FB0-078D-4E3C-BC1A-0FA3FD6D4E5D}" destId="{F9FD5AE1-6FE1-40BD-AD16-1FA00600B7AE}" srcOrd="7" destOrd="0" presId="urn:microsoft.com/office/officeart/2005/8/layout/matrix1"/>
    <dgm:cxn modelId="{915BB925-928F-4E4B-947D-14937A25EC73}" type="presParOf" srcId="{9D949AFD-C018-41F7-8557-B21B3152C060}" destId="{33D57D3B-E16B-4EF0-9FEF-AEA8B1E6105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D29701-D08C-4436-8385-79D9837AADE8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E7C391F-C113-4458-99BC-5BA315CC88D5}">
      <dgm:prSet phldrT="[Metin]" custT="1"/>
      <dgm:spPr>
        <a:solidFill>
          <a:srgbClr val="00339A"/>
        </a:solidFill>
      </dgm:spPr>
      <dgm:t>
        <a:bodyPr/>
        <a:lstStyle/>
        <a:p>
          <a:r>
            <a:rPr lang="tr-TR" sz="2800" b="0" dirty="0" smtClean="0"/>
            <a:t>AB ile Gümrük Birliği’nin Güncellenmesi Diyaloğu Başlatıldı </a:t>
          </a:r>
          <a:r>
            <a:rPr lang="tr-TR" sz="2800" b="0" dirty="0" smtClean="0">
              <a:solidFill>
                <a:srgbClr val="FFC000"/>
              </a:solidFill>
            </a:rPr>
            <a:t>(2014 Ocak)</a:t>
          </a:r>
          <a:endParaRPr lang="tr-TR" sz="2800" dirty="0">
            <a:solidFill>
              <a:srgbClr val="FFC000"/>
            </a:solidFill>
          </a:endParaRPr>
        </a:p>
      </dgm:t>
    </dgm:pt>
    <dgm:pt modelId="{4B0C4B0C-DD5D-49D8-B1B9-E2130948F479}" type="parTrans" cxnId="{04CD7A84-4EEB-405A-8AB8-271B89E06524}">
      <dgm:prSet/>
      <dgm:spPr/>
      <dgm:t>
        <a:bodyPr/>
        <a:lstStyle/>
        <a:p>
          <a:endParaRPr lang="tr-TR"/>
        </a:p>
      </dgm:t>
    </dgm:pt>
    <dgm:pt modelId="{15E6B5C8-2EFE-4B1F-BB87-6B8C7AFD28A4}" type="sibTrans" cxnId="{04CD7A84-4EEB-405A-8AB8-271B89E06524}">
      <dgm:prSet/>
      <dgm:spPr/>
      <dgm:t>
        <a:bodyPr/>
        <a:lstStyle/>
        <a:p>
          <a:endParaRPr lang="tr-TR"/>
        </a:p>
      </dgm:t>
    </dgm:pt>
    <dgm:pt modelId="{D7592047-BED9-4AF7-A09F-F79E5D9800A9}">
      <dgm:prSet phldrT="[Metin]" custT="1"/>
      <dgm:spPr>
        <a:solidFill>
          <a:srgbClr val="00339A"/>
        </a:solidFill>
      </dgm:spPr>
      <dgm:t>
        <a:bodyPr/>
        <a:lstStyle/>
        <a:p>
          <a:r>
            <a:rPr lang="tr-TR" sz="2800" dirty="0" smtClean="0"/>
            <a:t>Bakanlar Kuruluna Sunum Yapılarak Mutabakat Sağlandı </a:t>
          </a:r>
          <a:r>
            <a:rPr lang="tr-TR" sz="2800" dirty="0" smtClean="0">
              <a:solidFill>
                <a:srgbClr val="FFC000"/>
              </a:solidFill>
            </a:rPr>
            <a:t>(2014 Nisan) </a:t>
          </a:r>
          <a:endParaRPr lang="tr-TR" sz="2800" dirty="0">
            <a:solidFill>
              <a:srgbClr val="FFC000"/>
            </a:solidFill>
          </a:endParaRPr>
        </a:p>
      </dgm:t>
    </dgm:pt>
    <dgm:pt modelId="{1B1D95AC-6AB4-49A0-BA9A-5A9A0716B471}" type="parTrans" cxnId="{04FD236B-B525-4031-9AA6-D2330E154C73}">
      <dgm:prSet/>
      <dgm:spPr/>
      <dgm:t>
        <a:bodyPr/>
        <a:lstStyle/>
        <a:p>
          <a:endParaRPr lang="tr-TR"/>
        </a:p>
      </dgm:t>
    </dgm:pt>
    <dgm:pt modelId="{1A2A0837-C03A-45B6-80E2-549D97845EE3}" type="sibTrans" cxnId="{04FD236B-B525-4031-9AA6-D2330E154C73}">
      <dgm:prSet/>
      <dgm:spPr/>
      <dgm:t>
        <a:bodyPr/>
        <a:lstStyle/>
        <a:p>
          <a:endParaRPr lang="tr-TR"/>
        </a:p>
      </dgm:t>
    </dgm:pt>
    <dgm:pt modelId="{F1A226D4-FF66-4B4E-BDC0-D0EDFF5EB8A2}">
      <dgm:prSet phldrT="[Metin]" custT="1"/>
      <dgm:spPr>
        <a:solidFill>
          <a:srgbClr val="00339A"/>
        </a:solidFill>
      </dgm:spPr>
      <dgm:t>
        <a:bodyPr/>
        <a:lstStyle/>
        <a:p>
          <a:r>
            <a:rPr lang="tr-TR" sz="2800" dirty="0" smtClean="0"/>
            <a:t>Üst Düzey Siyasi ve Teknik Görüşmeler Neticesinde Müzakere Çerçeve Belgesi Kabul Edildi </a:t>
          </a:r>
          <a:r>
            <a:rPr lang="tr-TR" sz="2800" dirty="0" smtClean="0">
              <a:solidFill>
                <a:srgbClr val="FFC000"/>
              </a:solidFill>
            </a:rPr>
            <a:t>(2015 Mayıs)</a:t>
          </a:r>
          <a:endParaRPr lang="tr-TR" sz="2800" dirty="0">
            <a:solidFill>
              <a:srgbClr val="FFC000"/>
            </a:solidFill>
          </a:endParaRPr>
        </a:p>
      </dgm:t>
    </dgm:pt>
    <dgm:pt modelId="{30396CE5-3A78-4C04-9D7C-F297B4E74FE1}" type="parTrans" cxnId="{6CB21CEB-4D30-4E58-8338-B2FC559E92DC}">
      <dgm:prSet/>
      <dgm:spPr/>
      <dgm:t>
        <a:bodyPr/>
        <a:lstStyle/>
        <a:p>
          <a:endParaRPr lang="tr-TR"/>
        </a:p>
      </dgm:t>
    </dgm:pt>
    <dgm:pt modelId="{437D3488-A63C-4708-A8CB-7DCC86157A1B}" type="sibTrans" cxnId="{6CB21CEB-4D30-4E58-8338-B2FC559E92DC}">
      <dgm:prSet/>
      <dgm:spPr/>
      <dgm:t>
        <a:bodyPr/>
        <a:lstStyle/>
        <a:p>
          <a:endParaRPr lang="tr-TR"/>
        </a:p>
      </dgm:t>
    </dgm:pt>
    <dgm:pt modelId="{C7A85DD9-2506-49D9-8643-F80F6373F1B3}">
      <dgm:prSet custT="1"/>
      <dgm:spPr>
        <a:solidFill>
          <a:srgbClr val="00339A"/>
        </a:solidFill>
      </dgm:spPr>
      <dgm:t>
        <a:bodyPr/>
        <a:lstStyle/>
        <a:p>
          <a:r>
            <a:rPr lang="tr-TR" sz="2800" b="0" dirty="0" smtClean="0">
              <a:latin typeface="Calibri"/>
              <a:ea typeface="+mn-ea"/>
              <a:cs typeface="+mn-cs"/>
            </a:rPr>
            <a:t>İç İstişare ve Hazırlık Süreçleri Başlatıldı</a:t>
          </a:r>
          <a:endParaRPr lang="tr-TR" sz="2800" dirty="0"/>
        </a:p>
      </dgm:t>
    </dgm:pt>
    <dgm:pt modelId="{C9F5B74E-84C6-4550-B229-52E56CB4ACFD}" type="parTrans" cxnId="{51957B3C-F97E-4B5E-AF92-D9D461E793CD}">
      <dgm:prSet/>
      <dgm:spPr/>
      <dgm:t>
        <a:bodyPr/>
        <a:lstStyle/>
        <a:p>
          <a:endParaRPr lang="tr-TR"/>
        </a:p>
      </dgm:t>
    </dgm:pt>
    <dgm:pt modelId="{C192F208-279D-447D-BB07-B4FFEB020F46}" type="sibTrans" cxnId="{51957B3C-F97E-4B5E-AF92-D9D461E793CD}">
      <dgm:prSet/>
      <dgm:spPr/>
      <dgm:t>
        <a:bodyPr/>
        <a:lstStyle/>
        <a:p>
          <a:endParaRPr lang="tr-TR"/>
        </a:p>
      </dgm:t>
    </dgm:pt>
    <dgm:pt modelId="{5F95AAB7-A89C-4467-9219-C345EE679F68}" type="pres">
      <dgm:prSet presAssocID="{1ED29701-D08C-4436-8385-79D9837AADE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C2A0582-0ED6-4C5A-B47C-C5343BEF0D4A}" type="pres">
      <dgm:prSet presAssocID="{6E7C391F-C113-4458-99BC-5BA315CC88D5}" presName="parentLin" presStyleCnt="0"/>
      <dgm:spPr/>
      <dgm:t>
        <a:bodyPr/>
        <a:lstStyle/>
        <a:p>
          <a:endParaRPr lang="tr-TR"/>
        </a:p>
      </dgm:t>
    </dgm:pt>
    <dgm:pt modelId="{85E3BB8B-E0AB-41FB-B3B3-7AEE5176C76D}" type="pres">
      <dgm:prSet presAssocID="{6E7C391F-C113-4458-99BC-5BA315CC88D5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149F45D5-3F85-4FD3-A9BF-7F394B433FEA}" type="pres">
      <dgm:prSet presAssocID="{6E7C391F-C113-4458-99BC-5BA315CC88D5}" presName="parentText" presStyleLbl="node1" presStyleIdx="0" presStyleCnt="4" custScaleX="137051" custScaleY="827220" custLinFactNeighborX="-34686" custLinFactNeighborY="2320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DE76BE-D328-4A29-856A-66B4571BED16}" type="pres">
      <dgm:prSet presAssocID="{6E7C391F-C113-4458-99BC-5BA315CC88D5}" presName="negativeSpace" presStyleCnt="0"/>
      <dgm:spPr/>
      <dgm:t>
        <a:bodyPr/>
        <a:lstStyle/>
        <a:p>
          <a:endParaRPr lang="tr-TR"/>
        </a:p>
      </dgm:t>
    </dgm:pt>
    <dgm:pt modelId="{9E7DF342-1107-44C0-8613-75E52FFCA244}" type="pres">
      <dgm:prSet presAssocID="{6E7C391F-C113-4458-99BC-5BA315CC88D5}" presName="childText" presStyleLbl="conFgAcc1" presStyleIdx="0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  <dgm:t>
        <a:bodyPr/>
        <a:lstStyle/>
        <a:p>
          <a:endParaRPr lang="tr-TR"/>
        </a:p>
      </dgm:t>
    </dgm:pt>
    <dgm:pt modelId="{FCCC996B-2A15-4423-A337-341A70AC7595}" type="pres">
      <dgm:prSet presAssocID="{15E6B5C8-2EFE-4B1F-BB87-6B8C7AFD28A4}" presName="spaceBetweenRectangles" presStyleCnt="0"/>
      <dgm:spPr/>
      <dgm:t>
        <a:bodyPr/>
        <a:lstStyle/>
        <a:p>
          <a:endParaRPr lang="tr-TR"/>
        </a:p>
      </dgm:t>
    </dgm:pt>
    <dgm:pt modelId="{4011E962-F4DC-4137-9ED9-F1873325E71B}" type="pres">
      <dgm:prSet presAssocID="{D7592047-BED9-4AF7-A09F-F79E5D9800A9}" presName="parentLin" presStyleCnt="0"/>
      <dgm:spPr/>
      <dgm:t>
        <a:bodyPr/>
        <a:lstStyle/>
        <a:p>
          <a:endParaRPr lang="tr-TR"/>
        </a:p>
      </dgm:t>
    </dgm:pt>
    <dgm:pt modelId="{F6ECFF8B-D5BB-4B92-84E5-C835FC1817E3}" type="pres">
      <dgm:prSet presAssocID="{D7592047-BED9-4AF7-A09F-F79E5D9800A9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D8542DBB-485D-4714-A408-9C4F97533D1F}" type="pres">
      <dgm:prSet presAssocID="{D7592047-BED9-4AF7-A09F-F79E5D9800A9}" presName="parentText" presStyleLbl="node1" presStyleIdx="1" presStyleCnt="4" custScaleX="137051" custScaleY="827220" custLinFactNeighborX="-34686" custLinFactNeighborY="2320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1DE8AC-2955-4C07-B972-A62DFFE4F4F9}" type="pres">
      <dgm:prSet presAssocID="{D7592047-BED9-4AF7-A09F-F79E5D9800A9}" presName="negativeSpace" presStyleCnt="0"/>
      <dgm:spPr/>
      <dgm:t>
        <a:bodyPr/>
        <a:lstStyle/>
        <a:p>
          <a:endParaRPr lang="tr-TR"/>
        </a:p>
      </dgm:t>
    </dgm:pt>
    <dgm:pt modelId="{B7089877-136D-47A3-BB5D-0FCEAFFDF9F5}" type="pres">
      <dgm:prSet presAssocID="{D7592047-BED9-4AF7-A09F-F79E5D9800A9}" presName="childText" presStyleLbl="conFgAcc1" presStyleIdx="1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  <dgm:t>
        <a:bodyPr/>
        <a:lstStyle/>
        <a:p>
          <a:endParaRPr lang="tr-TR"/>
        </a:p>
      </dgm:t>
    </dgm:pt>
    <dgm:pt modelId="{E406206D-F998-4C7B-BA33-450C332C1A54}" type="pres">
      <dgm:prSet presAssocID="{1A2A0837-C03A-45B6-80E2-549D97845EE3}" presName="spaceBetweenRectangles" presStyleCnt="0"/>
      <dgm:spPr/>
      <dgm:t>
        <a:bodyPr/>
        <a:lstStyle/>
        <a:p>
          <a:endParaRPr lang="tr-TR"/>
        </a:p>
      </dgm:t>
    </dgm:pt>
    <dgm:pt modelId="{14C2714A-50FB-4F92-A026-E9DA242181C2}" type="pres">
      <dgm:prSet presAssocID="{F1A226D4-FF66-4B4E-BDC0-D0EDFF5EB8A2}" presName="parentLin" presStyleCnt="0"/>
      <dgm:spPr/>
      <dgm:t>
        <a:bodyPr/>
        <a:lstStyle/>
        <a:p>
          <a:endParaRPr lang="tr-TR"/>
        </a:p>
      </dgm:t>
    </dgm:pt>
    <dgm:pt modelId="{345B54EA-951D-4C9C-8F9A-1A04C8CCE07A}" type="pres">
      <dgm:prSet presAssocID="{F1A226D4-FF66-4B4E-BDC0-D0EDFF5EB8A2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023575E6-9463-472D-AFBB-3B9D35A40626}" type="pres">
      <dgm:prSet presAssocID="{F1A226D4-FF66-4B4E-BDC0-D0EDFF5EB8A2}" presName="parentText" presStyleLbl="node1" presStyleIdx="2" presStyleCnt="4" custScaleX="137051" custScaleY="827220" custLinFactNeighborX="-34686" custLinFactNeighborY="2320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989B74-3D71-4DC1-A9A7-708EE551F47D}" type="pres">
      <dgm:prSet presAssocID="{F1A226D4-FF66-4B4E-BDC0-D0EDFF5EB8A2}" presName="negativeSpace" presStyleCnt="0"/>
      <dgm:spPr/>
      <dgm:t>
        <a:bodyPr/>
        <a:lstStyle/>
        <a:p>
          <a:endParaRPr lang="tr-TR"/>
        </a:p>
      </dgm:t>
    </dgm:pt>
    <dgm:pt modelId="{ECC3F930-6137-43B2-A33A-82C28059EB1F}" type="pres">
      <dgm:prSet presAssocID="{F1A226D4-FF66-4B4E-BDC0-D0EDFF5EB8A2}" presName="childText" presStyleLbl="conFgAcc1" presStyleIdx="2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  <dgm:t>
        <a:bodyPr/>
        <a:lstStyle/>
        <a:p>
          <a:endParaRPr lang="tr-TR"/>
        </a:p>
      </dgm:t>
    </dgm:pt>
    <dgm:pt modelId="{2DD28F60-8EC4-4DAB-863A-A8FCA47A65A9}" type="pres">
      <dgm:prSet presAssocID="{437D3488-A63C-4708-A8CB-7DCC86157A1B}" presName="spaceBetweenRectangles" presStyleCnt="0"/>
      <dgm:spPr/>
      <dgm:t>
        <a:bodyPr/>
        <a:lstStyle/>
        <a:p>
          <a:endParaRPr lang="tr-TR"/>
        </a:p>
      </dgm:t>
    </dgm:pt>
    <dgm:pt modelId="{12A097AF-C1B7-4E32-9853-8BCC83C5FF72}" type="pres">
      <dgm:prSet presAssocID="{C7A85DD9-2506-49D9-8643-F80F6373F1B3}" presName="parentLin" presStyleCnt="0"/>
      <dgm:spPr/>
      <dgm:t>
        <a:bodyPr/>
        <a:lstStyle/>
        <a:p>
          <a:endParaRPr lang="tr-TR"/>
        </a:p>
      </dgm:t>
    </dgm:pt>
    <dgm:pt modelId="{1A42CE8E-DE25-4B6A-96CE-1556BFD59737}" type="pres">
      <dgm:prSet presAssocID="{C7A85DD9-2506-49D9-8643-F80F6373F1B3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3B382CE6-A3E9-4B1D-8BA4-7714A5B9C0D5}" type="pres">
      <dgm:prSet presAssocID="{C7A85DD9-2506-49D9-8643-F80F6373F1B3}" presName="parentText" presStyleLbl="node1" presStyleIdx="3" presStyleCnt="4" custScaleX="137051" custScaleY="827220" custLinFactNeighborX="-34686" custLinFactNeighborY="2320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E8DBD8-E73B-4818-9F1F-2C614009CD67}" type="pres">
      <dgm:prSet presAssocID="{C7A85DD9-2506-49D9-8643-F80F6373F1B3}" presName="negativeSpace" presStyleCnt="0"/>
      <dgm:spPr/>
      <dgm:t>
        <a:bodyPr/>
        <a:lstStyle/>
        <a:p>
          <a:endParaRPr lang="tr-TR"/>
        </a:p>
      </dgm:t>
    </dgm:pt>
    <dgm:pt modelId="{9FDB1F91-5632-44E8-9BB1-B5CCFAB4D8F4}" type="pres">
      <dgm:prSet presAssocID="{C7A85DD9-2506-49D9-8643-F80F6373F1B3}" presName="childText" presStyleLbl="conFgAcc1" presStyleIdx="3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  <dgm:t>
        <a:bodyPr/>
        <a:lstStyle/>
        <a:p>
          <a:endParaRPr lang="tr-TR"/>
        </a:p>
      </dgm:t>
    </dgm:pt>
  </dgm:ptLst>
  <dgm:cxnLst>
    <dgm:cxn modelId="{489935F5-81B0-416F-B3FC-F27D7851C37A}" type="presOf" srcId="{6E7C391F-C113-4458-99BC-5BA315CC88D5}" destId="{149F45D5-3F85-4FD3-A9BF-7F394B433FEA}" srcOrd="1" destOrd="0" presId="urn:microsoft.com/office/officeart/2005/8/layout/list1"/>
    <dgm:cxn modelId="{6F6CF0D5-12DB-41ED-846F-7F0C6251F3AD}" type="presOf" srcId="{6E7C391F-C113-4458-99BC-5BA315CC88D5}" destId="{85E3BB8B-E0AB-41FB-B3B3-7AEE5176C76D}" srcOrd="0" destOrd="0" presId="urn:microsoft.com/office/officeart/2005/8/layout/list1"/>
    <dgm:cxn modelId="{03D64301-AE09-4CD6-AE59-ACD9B93A7628}" type="presOf" srcId="{D7592047-BED9-4AF7-A09F-F79E5D9800A9}" destId="{D8542DBB-485D-4714-A408-9C4F97533D1F}" srcOrd="1" destOrd="0" presId="urn:microsoft.com/office/officeart/2005/8/layout/list1"/>
    <dgm:cxn modelId="{FEB42394-7FE7-4528-841D-2278329BE377}" type="presOf" srcId="{C7A85DD9-2506-49D9-8643-F80F6373F1B3}" destId="{3B382CE6-A3E9-4B1D-8BA4-7714A5B9C0D5}" srcOrd="1" destOrd="0" presId="urn:microsoft.com/office/officeart/2005/8/layout/list1"/>
    <dgm:cxn modelId="{51957B3C-F97E-4B5E-AF92-D9D461E793CD}" srcId="{1ED29701-D08C-4436-8385-79D9837AADE8}" destId="{C7A85DD9-2506-49D9-8643-F80F6373F1B3}" srcOrd="3" destOrd="0" parTransId="{C9F5B74E-84C6-4550-B229-52E56CB4ACFD}" sibTransId="{C192F208-279D-447D-BB07-B4FFEB020F46}"/>
    <dgm:cxn modelId="{3FB4DC1E-6BB0-4FB4-95C1-428BFE0CE2C9}" type="presOf" srcId="{1ED29701-D08C-4436-8385-79D9837AADE8}" destId="{5F95AAB7-A89C-4467-9219-C345EE679F68}" srcOrd="0" destOrd="0" presId="urn:microsoft.com/office/officeart/2005/8/layout/list1"/>
    <dgm:cxn modelId="{0B44178E-14CF-4EAA-91FA-73A34DA3D2BA}" type="presOf" srcId="{F1A226D4-FF66-4B4E-BDC0-D0EDFF5EB8A2}" destId="{023575E6-9463-472D-AFBB-3B9D35A40626}" srcOrd="1" destOrd="0" presId="urn:microsoft.com/office/officeart/2005/8/layout/list1"/>
    <dgm:cxn modelId="{C126B6BF-CA63-4C68-B7E4-87795C45EF5B}" type="presOf" srcId="{D7592047-BED9-4AF7-A09F-F79E5D9800A9}" destId="{F6ECFF8B-D5BB-4B92-84E5-C835FC1817E3}" srcOrd="0" destOrd="0" presId="urn:microsoft.com/office/officeart/2005/8/layout/list1"/>
    <dgm:cxn modelId="{6CB21CEB-4D30-4E58-8338-B2FC559E92DC}" srcId="{1ED29701-D08C-4436-8385-79D9837AADE8}" destId="{F1A226D4-FF66-4B4E-BDC0-D0EDFF5EB8A2}" srcOrd="2" destOrd="0" parTransId="{30396CE5-3A78-4C04-9D7C-F297B4E74FE1}" sibTransId="{437D3488-A63C-4708-A8CB-7DCC86157A1B}"/>
    <dgm:cxn modelId="{04FD236B-B525-4031-9AA6-D2330E154C73}" srcId="{1ED29701-D08C-4436-8385-79D9837AADE8}" destId="{D7592047-BED9-4AF7-A09F-F79E5D9800A9}" srcOrd="1" destOrd="0" parTransId="{1B1D95AC-6AB4-49A0-BA9A-5A9A0716B471}" sibTransId="{1A2A0837-C03A-45B6-80E2-549D97845EE3}"/>
    <dgm:cxn modelId="{04CD7A84-4EEB-405A-8AB8-271B89E06524}" srcId="{1ED29701-D08C-4436-8385-79D9837AADE8}" destId="{6E7C391F-C113-4458-99BC-5BA315CC88D5}" srcOrd="0" destOrd="0" parTransId="{4B0C4B0C-DD5D-49D8-B1B9-E2130948F479}" sibTransId="{15E6B5C8-2EFE-4B1F-BB87-6B8C7AFD28A4}"/>
    <dgm:cxn modelId="{F86E6237-79F2-4713-9757-4492FCC0A068}" type="presOf" srcId="{C7A85DD9-2506-49D9-8643-F80F6373F1B3}" destId="{1A42CE8E-DE25-4B6A-96CE-1556BFD59737}" srcOrd="0" destOrd="0" presId="urn:microsoft.com/office/officeart/2005/8/layout/list1"/>
    <dgm:cxn modelId="{7B6152C4-9502-46BE-ABDA-18A77DF4FEAA}" type="presOf" srcId="{F1A226D4-FF66-4B4E-BDC0-D0EDFF5EB8A2}" destId="{345B54EA-951D-4C9C-8F9A-1A04C8CCE07A}" srcOrd="0" destOrd="0" presId="urn:microsoft.com/office/officeart/2005/8/layout/list1"/>
    <dgm:cxn modelId="{FE971835-2EED-4C44-9C58-44EC54108360}" type="presParOf" srcId="{5F95AAB7-A89C-4467-9219-C345EE679F68}" destId="{CC2A0582-0ED6-4C5A-B47C-C5343BEF0D4A}" srcOrd="0" destOrd="0" presId="urn:microsoft.com/office/officeart/2005/8/layout/list1"/>
    <dgm:cxn modelId="{85FFA218-B2A1-4EF5-B697-DE876F5F0D4C}" type="presParOf" srcId="{CC2A0582-0ED6-4C5A-B47C-C5343BEF0D4A}" destId="{85E3BB8B-E0AB-41FB-B3B3-7AEE5176C76D}" srcOrd="0" destOrd="0" presId="urn:microsoft.com/office/officeart/2005/8/layout/list1"/>
    <dgm:cxn modelId="{5459E294-5CDB-48F9-839E-7C4E2104D4E7}" type="presParOf" srcId="{CC2A0582-0ED6-4C5A-B47C-C5343BEF0D4A}" destId="{149F45D5-3F85-4FD3-A9BF-7F394B433FEA}" srcOrd="1" destOrd="0" presId="urn:microsoft.com/office/officeart/2005/8/layout/list1"/>
    <dgm:cxn modelId="{98969252-AB9C-4245-9971-31F822AC1CCD}" type="presParOf" srcId="{5F95AAB7-A89C-4467-9219-C345EE679F68}" destId="{01DE76BE-D328-4A29-856A-66B4571BED16}" srcOrd="1" destOrd="0" presId="urn:microsoft.com/office/officeart/2005/8/layout/list1"/>
    <dgm:cxn modelId="{684707B8-3AA1-4A9C-8821-9DFF54E2592F}" type="presParOf" srcId="{5F95AAB7-A89C-4467-9219-C345EE679F68}" destId="{9E7DF342-1107-44C0-8613-75E52FFCA244}" srcOrd="2" destOrd="0" presId="urn:microsoft.com/office/officeart/2005/8/layout/list1"/>
    <dgm:cxn modelId="{46F8B0C8-EA87-4CD1-9A5B-EF2FA083C0F4}" type="presParOf" srcId="{5F95AAB7-A89C-4467-9219-C345EE679F68}" destId="{FCCC996B-2A15-4423-A337-341A70AC7595}" srcOrd="3" destOrd="0" presId="urn:microsoft.com/office/officeart/2005/8/layout/list1"/>
    <dgm:cxn modelId="{8A8F7EA1-EE37-4AE0-951B-805A44D95961}" type="presParOf" srcId="{5F95AAB7-A89C-4467-9219-C345EE679F68}" destId="{4011E962-F4DC-4137-9ED9-F1873325E71B}" srcOrd="4" destOrd="0" presId="urn:microsoft.com/office/officeart/2005/8/layout/list1"/>
    <dgm:cxn modelId="{E56D6B1D-3DF1-48EA-BECC-F3CBA41D8BAB}" type="presParOf" srcId="{4011E962-F4DC-4137-9ED9-F1873325E71B}" destId="{F6ECFF8B-D5BB-4B92-84E5-C835FC1817E3}" srcOrd="0" destOrd="0" presId="urn:microsoft.com/office/officeart/2005/8/layout/list1"/>
    <dgm:cxn modelId="{17FA92F0-6631-43FC-9B71-145D6F647D69}" type="presParOf" srcId="{4011E962-F4DC-4137-9ED9-F1873325E71B}" destId="{D8542DBB-485D-4714-A408-9C4F97533D1F}" srcOrd="1" destOrd="0" presId="urn:microsoft.com/office/officeart/2005/8/layout/list1"/>
    <dgm:cxn modelId="{EECC3A58-7338-423F-81BA-7A1F149C4F53}" type="presParOf" srcId="{5F95AAB7-A89C-4467-9219-C345EE679F68}" destId="{121DE8AC-2955-4C07-B972-A62DFFE4F4F9}" srcOrd="5" destOrd="0" presId="urn:microsoft.com/office/officeart/2005/8/layout/list1"/>
    <dgm:cxn modelId="{A85C2516-C99D-4A32-8327-0A32586B0B73}" type="presParOf" srcId="{5F95AAB7-A89C-4467-9219-C345EE679F68}" destId="{B7089877-136D-47A3-BB5D-0FCEAFFDF9F5}" srcOrd="6" destOrd="0" presId="urn:microsoft.com/office/officeart/2005/8/layout/list1"/>
    <dgm:cxn modelId="{26F68E8D-3F69-4CAA-9CBD-8623D6FEE9D1}" type="presParOf" srcId="{5F95AAB7-A89C-4467-9219-C345EE679F68}" destId="{E406206D-F998-4C7B-BA33-450C332C1A54}" srcOrd="7" destOrd="0" presId="urn:microsoft.com/office/officeart/2005/8/layout/list1"/>
    <dgm:cxn modelId="{51CB06DC-1512-4AA5-91EE-7C1E24C7B9D9}" type="presParOf" srcId="{5F95AAB7-A89C-4467-9219-C345EE679F68}" destId="{14C2714A-50FB-4F92-A026-E9DA242181C2}" srcOrd="8" destOrd="0" presId="urn:microsoft.com/office/officeart/2005/8/layout/list1"/>
    <dgm:cxn modelId="{906E69B1-8C88-4339-852D-DABD8F55437A}" type="presParOf" srcId="{14C2714A-50FB-4F92-A026-E9DA242181C2}" destId="{345B54EA-951D-4C9C-8F9A-1A04C8CCE07A}" srcOrd="0" destOrd="0" presId="urn:microsoft.com/office/officeart/2005/8/layout/list1"/>
    <dgm:cxn modelId="{43495FC3-C814-4B81-AD27-B02812191829}" type="presParOf" srcId="{14C2714A-50FB-4F92-A026-E9DA242181C2}" destId="{023575E6-9463-472D-AFBB-3B9D35A40626}" srcOrd="1" destOrd="0" presId="urn:microsoft.com/office/officeart/2005/8/layout/list1"/>
    <dgm:cxn modelId="{223C7C66-AC60-49F4-82A3-BAD5EB618634}" type="presParOf" srcId="{5F95AAB7-A89C-4467-9219-C345EE679F68}" destId="{57989B74-3D71-4DC1-A9A7-708EE551F47D}" srcOrd="9" destOrd="0" presId="urn:microsoft.com/office/officeart/2005/8/layout/list1"/>
    <dgm:cxn modelId="{E7127A15-4FDF-4AEE-8B3A-9683B3177B33}" type="presParOf" srcId="{5F95AAB7-A89C-4467-9219-C345EE679F68}" destId="{ECC3F930-6137-43B2-A33A-82C28059EB1F}" srcOrd="10" destOrd="0" presId="urn:microsoft.com/office/officeart/2005/8/layout/list1"/>
    <dgm:cxn modelId="{22205339-BB93-4989-BF9F-8CD16AA5F7C2}" type="presParOf" srcId="{5F95AAB7-A89C-4467-9219-C345EE679F68}" destId="{2DD28F60-8EC4-4DAB-863A-A8FCA47A65A9}" srcOrd="11" destOrd="0" presId="urn:microsoft.com/office/officeart/2005/8/layout/list1"/>
    <dgm:cxn modelId="{0E207B8B-B885-4F83-AC1D-C6A54B391A83}" type="presParOf" srcId="{5F95AAB7-A89C-4467-9219-C345EE679F68}" destId="{12A097AF-C1B7-4E32-9853-8BCC83C5FF72}" srcOrd="12" destOrd="0" presId="urn:microsoft.com/office/officeart/2005/8/layout/list1"/>
    <dgm:cxn modelId="{9C972379-4D10-4CB7-9A96-F027C44D2396}" type="presParOf" srcId="{12A097AF-C1B7-4E32-9853-8BCC83C5FF72}" destId="{1A42CE8E-DE25-4B6A-96CE-1556BFD59737}" srcOrd="0" destOrd="0" presId="urn:microsoft.com/office/officeart/2005/8/layout/list1"/>
    <dgm:cxn modelId="{D8DF8073-3DF8-49E0-8579-B1549D81F583}" type="presParOf" srcId="{12A097AF-C1B7-4E32-9853-8BCC83C5FF72}" destId="{3B382CE6-A3E9-4B1D-8BA4-7714A5B9C0D5}" srcOrd="1" destOrd="0" presId="urn:microsoft.com/office/officeart/2005/8/layout/list1"/>
    <dgm:cxn modelId="{599D0D8F-A915-4C7C-BD7F-29CFF7F35E71}" type="presParOf" srcId="{5F95AAB7-A89C-4467-9219-C345EE679F68}" destId="{58E8DBD8-E73B-4818-9F1F-2C614009CD67}" srcOrd="13" destOrd="0" presId="urn:microsoft.com/office/officeart/2005/8/layout/list1"/>
    <dgm:cxn modelId="{8DD05DCE-56C6-4B9A-AA94-4CF9AC46AB3A}" type="presParOf" srcId="{5F95AAB7-A89C-4467-9219-C345EE679F68}" destId="{9FDB1F91-5632-44E8-9BB1-B5CCFAB4D8F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D29701-D08C-4436-8385-79D9837AADE8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E7C391F-C113-4458-99BC-5BA315CC88D5}">
      <dgm:prSet phldrT="[Metin]" custT="1"/>
      <dgm:spPr>
        <a:solidFill>
          <a:srgbClr val="00339A"/>
        </a:solidFill>
      </dgm:spPr>
      <dgm:t>
        <a:bodyPr/>
        <a:lstStyle/>
        <a:p>
          <a:r>
            <a:rPr lang="tr-TR" sz="2800" b="0" dirty="0" smtClean="0"/>
            <a:t>Avrupa Komisyonu ile </a:t>
          </a:r>
          <a:r>
            <a:rPr lang="tr-TR" sz="2800" b="0" dirty="0" smtClean="0">
              <a:solidFill>
                <a:srgbClr val="FFC000"/>
              </a:solidFill>
            </a:rPr>
            <a:t>25 üst düzey ve bürokratik görüşme</a:t>
          </a:r>
          <a:endParaRPr lang="tr-TR" sz="2800" b="0" dirty="0">
            <a:solidFill>
              <a:srgbClr val="FFC000"/>
            </a:solidFill>
          </a:endParaRPr>
        </a:p>
      </dgm:t>
    </dgm:pt>
    <dgm:pt modelId="{4B0C4B0C-DD5D-49D8-B1B9-E2130948F479}" type="parTrans" cxnId="{04CD7A84-4EEB-405A-8AB8-271B89E06524}">
      <dgm:prSet/>
      <dgm:spPr/>
      <dgm:t>
        <a:bodyPr/>
        <a:lstStyle/>
        <a:p>
          <a:endParaRPr lang="tr-TR"/>
        </a:p>
      </dgm:t>
    </dgm:pt>
    <dgm:pt modelId="{15E6B5C8-2EFE-4B1F-BB87-6B8C7AFD28A4}" type="sibTrans" cxnId="{04CD7A84-4EEB-405A-8AB8-271B89E06524}">
      <dgm:prSet/>
      <dgm:spPr/>
      <dgm:t>
        <a:bodyPr/>
        <a:lstStyle/>
        <a:p>
          <a:endParaRPr lang="tr-TR"/>
        </a:p>
      </dgm:t>
    </dgm:pt>
    <dgm:pt modelId="{D7592047-BED9-4AF7-A09F-F79E5D9800A9}">
      <dgm:prSet phldrT="[Metin]" custT="1"/>
      <dgm:spPr>
        <a:solidFill>
          <a:srgbClr val="00339A"/>
        </a:solidFill>
      </dgm:spPr>
      <dgm:t>
        <a:bodyPr/>
        <a:lstStyle/>
        <a:p>
          <a:r>
            <a:rPr lang="tr-TR" sz="2800" dirty="0" smtClean="0"/>
            <a:t>İlgili Kamu Kurumlarının katılımı ile </a:t>
          </a:r>
          <a:r>
            <a:rPr lang="tr-TR" sz="2800" b="0" dirty="0" smtClean="0">
              <a:solidFill>
                <a:srgbClr val="FFC000"/>
              </a:solidFill>
            </a:rPr>
            <a:t>39 konu bazlı toplantı</a:t>
          </a:r>
          <a:endParaRPr lang="tr-TR" sz="2800" b="0" dirty="0">
            <a:solidFill>
              <a:srgbClr val="FFC000"/>
            </a:solidFill>
          </a:endParaRPr>
        </a:p>
      </dgm:t>
    </dgm:pt>
    <dgm:pt modelId="{1B1D95AC-6AB4-49A0-BA9A-5A9A0716B471}" type="parTrans" cxnId="{04FD236B-B525-4031-9AA6-D2330E154C73}">
      <dgm:prSet/>
      <dgm:spPr/>
      <dgm:t>
        <a:bodyPr/>
        <a:lstStyle/>
        <a:p>
          <a:endParaRPr lang="tr-TR"/>
        </a:p>
      </dgm:t>
    </dgm:pt>
    <dgm:pt modelId="{1A2A0837-C03A-45B6-80E2-549D97845EE3}" type="sibTrans" cxnId="{04FD236B-B525-4031-9AA6-D2330E154C73}">
      <dgm:prSet/>
      <dgm:spPr/>
      <dgm:t>
        <a:bodyPr/>
        <a:lstStyle/>
        <a:p>
          <a:endParaRPr lang="tr-TR"/>
        </a:p>
      </dgm:t>
    </dgm:pt>
    <dgm:pt modelId="{F1A226D4-FF66-4B4E-BDC0-D0EDFF5EB8A2}">
      <dgm:prSet phldrT="[Metin]" custT="1"/>
      <dgm:spPr>
        <a:solidFill>
          <a:srgbClr val="00339A"/>
        </a:solidFill>
      </dgm:spPr>
      <dgm:t>
        <a:bodyPr/>
        <a:lstStyle/>
        <a:p>
          <a:r>
            <a:rPr lang="tr-TR" sz="2800" b="0" dirty="0" smtClean="0">
              <a:latin typeface="Calibri"/>
              <a:ea typeface="+mn-ea"/>
              <a:cs typeface="+mn-cs"/>
            </a:rPr>
            <a:t>İlgili STK ve özel sektör temsilcileri ile </a:t>
          </a:r>
          <a:r>
            <a:rPr lang="tr-TR" sz="2800" b="0" dirty="0" smtClean="0">
              <a:solidFill>
                <a:srgbClr val="FFC000"/>
              </a:solidFill>
            </a:rPr>
            <a:t>47 bilgilendirme ve istişare toplantısı</a:t>
          </a:r>
          <a:endParaRPr lang="tr-TR" sz="2800" b="0" dirty="0">
            <a:solidFill>
              <a:srgbClr val="FFC000"/>
            </a:solidFill>
          </a:endParaRPr>
        </a:p>
      </dgm:t>
    </dgm:pt>
    <dgm:pt modelId="{30396CE5-3A78-4C04-9D7C-F297B4E74FE1}" type="parTrans" cxnId="{6CB21CEB-4D30-4E58-8338-B2FC559E92DC}">
      <dgm:prSet/>
      <dgm:spPr/>
      <dgm:t>
        <a:bodyPr/>
        <a:lstStyle/>
        <a:p>
          <a:endParaRPr lang="tr-TR"/>
        </a:p>
      </dgm:t>
    </dgm:pt>
    <dgm:pt modelId="{437D3488-A63C-4708-A8CB-7DCC86157A1B}" type="sibTrans" cxnId="{6CB21CEB-4D30-4E58-8338-B2FC559E92DC}">
      <dgm:prSet/>
      <dgm:spPr/>
      <dgm:t>
        <a:bodyPr/>
        <a:lstStyle/>
        <a:p>
          <a:endParaRPr lang="tr-TR"/>
        </a:p>
      </dgm:t>
    </dgm:pt>
    <dgm:pt modelId="{C7A85DD9-2506-49D9-8643-F80F6373F1B3}">
      <dgm:prSet custT="1"/>
      <dgm:spPr>
        <a:solidFill>
          <a:srgbClr val="00339A"/>
        </a:solidFill>
      </dgm:spPr>
      <dgm:t>
        <a:bodyPr/>
        <a:lstStyle/>
        <a:p>
          <a:r>
            <a:rPr lang="tr-TR" sz="2800" b="0" dirty="0" smtClean="0">
              <a:solidFill>
                <a:srgbClr val="FFC000"/>
              </a:solidFill>
            </a:rPr>
            <a:t>Etki analizi çalışması </a:t>
          </a:r>
          <a:r>
            <a:rPr lang="tr-TR" sz="2800" b="0" dirty="0" smtClean="0">
              <a:latin typeface="Calibri"/>
              <a:ea typeface="+mn-ea"/>
              <a:cs typeface="+mn-cs"/>
            </a:rPr>
            <a:t>ve her bir müzakere başlığında </a:t>
          </a:r>
          <a:r>
            <a:rPr lang="tr-TR" sz="2800" b="0" dirty="0" smtClean="0">
              <a:solidFill>
                <a:srgbClr val="FFC000"/>
              </a:solidFill>
            </a:rPr>
            <a:t>müzakere hazırlık raporu</a:t>
          </a:r>
          <a:endParaRPr lang="tr-TR" sz="2800" b="0" dirty="0">
            <a:solidFill>
              <a:srgbClr val="FFC000"/>
            </a:solidFill>
          </a:endParaRPr>
        </a:p>
      </dgm:t>
    </dgm:pt>
    <dgm:pt modelId="{C9F5B74E-84C6-4550-B229-52E56CB4ACFD}" type="parTrans" cxnId="{51957B3C-F97E-4B5E-AF92-D9D461E793CD}">
      <dgm:prSet/>
      <dgm:spPr/>
      <dgm:t>
        <a:bodyPr/>
        <a:lstStyle/>
        <a:p>
          <a:endParaRPr lang="tr-TR"/>
        </a:p>
      </dgm:t>
    </dgm:pt>
    <dgm:pt modelId="{C192F208-279D-447D-BB07-B4FFEB020F46}" type="sibTrans" cxnId="{51957B3C-F97E-4B5E-AF92-D9D461E793CD}">
      <dgm:prSet/>
      <dgm:spPr/>
      <dgm:t>
        <a:bodyPr/>
        <a:lstStyle/>
        <a:p>
          <a:endParaRPr lang="tr-TR"/>
        </a:p>
      </dgm:t>
    </dgm:pt>
    <dgm:pt modelId="{5F95AAB7-A89C-4467-9219-C345EE679F68}" type="pres">
      <dgm:prSet presAssocID="{1ED29701-D08C-4436-8385-79D9837AADE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C2A0582-0ED6-4C5A-B47C-C5343BEF0D4A}" type="pres">
      <dgm:prSet presAssocID="{6E7C391F-C113-4458-99BC-5BA315CC88D5}" presName="parentLin" presStyleCnt="0"/>
      <dgm:spPr/>
      <dgm:t>
        <a:bodyPr/>
        <a:lstStyle/>
        <a:p>
          <a:endParaRPr lang="tr-TR"/>
        </a:p>
      </dgm:t>
    </dgm:pt>
    <dgm:pt modelId="{85E3BB8B-E0AB-41FB-B3B3-7AEE5176C76D}" type="pres">
      <dgm:prSet presAssocID="{6E7C391F-C113-4458-99BC-5BA315CC88D5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149F45D5-3F85-4FD3-A9BF-7F394B433FEA}" type="pres">
      <dgm:prSet presAssocID="{6E7C391F-C113-4458-99BC-5BA315CC88D5}" presName="parentText" presStyleLbl="node1" presStyleIdx="0" presStyleCnt="4" custScaleX="137051" custScaleY="827220" custLinFactNeighborX="-34686" custLinFactNeighborY="2320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DE76BE-D328-4A29-856A-66B4571BED16}" type="pres">
      <dgm:prSet presAssocID="{6E7C391F-C113-4458-99BC-5BA315CC88D5}" presName="negativeSpace" presStyleCnt="0"/>
      <dgm:spPr/>
      <dgm:t>
        <a:bodyPr/>
        <a:lstStyle/>
        <a:p>
          <a:endParaRPr lang="tr-TR"/>
        </a:p>
      </dgm:t>
    </dgm:pt>
    <dgm:pt modelId="{9E7DF342-1107-44C0-8613-75E52FFCA244}" type="pres">
      <dgm:prSet presAssocID="{6E7C391F-C113-4458-99BC-5BA315CC88D5}" presName="childText" presStyleLbl="conFgAcc1" presStyleIdx="0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  <dgm:t>
        <a:bodyPr/>
        <a:lstStyle/>
        <a:p>
          <a:endParaRPr lang="tr-TR"/>
        </a:p>
      </dgm:t>
    </dgm:pt>
    <dgm:pt modelId="{FCCC996B-2A15-4423-A337-341A70AC7595}" type="pres">
      <dgm:prSet presAssocID="{15E6B5C8-2EFE-4B1F-BB87-6B8C7AFD28A4}" presName="spaceBetweenRectangles" presStyleCnt="0"/>
      <dgm:spPr/>
      <dgm:t>
        <a:bodyPr/>
        <a:lstStyle/>
        <a:p>
          <a:endParaRPr lang="tr-TR"/>
        </a:p>
      </dgm:t>
    </dgm:pt>
    <dgm:pt modelId="{4011E962-F4DC-4137-9ED9-F1873325E71B}" type="pres">
      <dgm:prSet presAssocID="{D7592047-BED9-4AF7-A09F-F79E5D9800A9}" presName="parentLin" presStyleCnt="0"/>
      <dgm:spPr/>
      <dgm:t>
        <a:bodyPr/>
        <a:lstStyle/>
        <a:p>
          <a:endParaRPr lang="tr-TR"/>
        </a:p>
      </dgm:t>
    </dgm:pt>
    <dgm:pt modelId="{F6ECFF8B-D5BB-4B92-84E5-C835FC1817E3}" type="pres">
      <dgm:prSet presAssocID="{D7592047-BED9-4AF7-A09F-F79E5D9800A9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D8542DBB-485D-4714-A408-9C4F97533D1F}" type="pres">
      <dgm:prSet presAssocID="{D7592047-BED9-4AF7-A09F-F79E5D9800A9}" presName="parentText" presStyleLbl="node1" presStyleIdx="1" presStyleCnt="4" custScaleX="137051" custScaleY="827220" custLinFactNeighborX="-34686" custLinFactNeighborY="2320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1DE8AC-2955-4C07-B972-A62DFFE4F4F9}" type="pres">
      <dgm:prSet presAssocID="{D7592047-BED9-4AF7-A09F-F79E5D9800A9}" presName="negativeSpace" presStyleCnt="0"/>
      <dgm:spPr/>
      <dgm:t>
        <a:bodyPr/>
        <a:lstStyle/>
        <a:p>
          <a:endParaRPr lang="tr-TR"/>
        </a:p>
      </dgm:t>
    </dgm:pt>
    <dgm:pt modelId="{B7089877-136D-47A3-BB5D-0FCEAFFDF9F5}" type="pres">
      <dgm:prSet presAssocID="{D7592047-BED9-4AF7-A09F-F79E5D9800A9}" presName="childText" presStyleLbl="conFgAcc1" presStyleIdx="1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  <dgm:t>
        <a:bodyPr/>
        <a:lstStyle/>
        <a:p>
          <a:endParaRPr lang="tr-TR"/>
        </a:p>
      </dgm:t>
    </dgm:pt>
    <dgm:pt modelId="{E406206D-F998-4C7B-BA33-450C332C1A54}" type="pres">
      <dgm:prSet presAssocID="{1A2A0837-C03A-45B6-80E2-549D97845EE3}" presName="spaceBetweenRectangles" presStyleCnt="0"/>
      <dgm:spPr/>
      <dgm:t>
        <a:bodyPr/>
        <a:lstStyle/>
        <a:p>
          <a:endParaRPr lang="tr-TR"/>
        </a:p>
      </dgm:t>
    </dgm:pt>
    <dgm:pt modelId="{14C2714A-50FB-4F92-A026-E9DA242181C2}" type="pres">
      <dgm:prSet presAssocID="{F1A226D4-FF66-4B4E-BDC0-D0EDFF5EB8A2}" presName="parentLin" presStyleCnt="0"/>
      <dgm:spPr/>
      <dgm:t>
        <a:bodyPr/>
        <a:lstStyle/>
        <a:p>
          <a:endParaRPr lang="tr-TR"/>
        </a:p>
      </dgm:t>
    </dgm:pt>
    <dgm:pt modelId="{345B54EA-951D-4C9C-8F9A-1A04C8CCE07A}" type="pres">
      <dgm:prSet presAssocID="{F1A226D4-FF66-4B4E-BDC0-D0EDFF5EB8A2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023575E6-9463-472D-AFBB-3B9D35A40626}" type="pres">
      <dgm:prSet presAssocID="{F1A226D4-FF66-4B4E-BDC0-D0EDFF5EB8A2}" presName="parentText" presStyleLbl="node1" presStyleIdx="2" presStyleCnt="4" custScaleX="137051" custScaleY="827220" custLinFactNeighborX="-34686" custLinFactNeighborY="2320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989B74-3D71-4DC1-A9A7-708EE551F47D}" type="pres">
      <dgm:prSet presAssocID="{F1A226D4-FF66-4B4E-BDC0-D0EDFF5EB8A2}" presName="negativeSpace" presStyleCnt="0"/>
      <dgm:spPr/>
      <dgm:t>
        <a:bodyPr/>
        <a:lstStyle/>
        <a:p>
          <a:endParaRPr lang="tr-TR"/>
        </a:p>
      </dgm:t>
    </dgm:pt>
    <dgm:pt modelId="{ECC3F930-6137-43B2-A33A-82C28059EB1F}" type="pres">
      <dgm:prSet presAssocID="{F1A226D4-FF66-4B4E-BDC0-D0EDFF5EB8A2}" presName="childText" presStyleLbl="conFgAcc1" presStyleIdx="2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  <dgm:t>
        <a:bodyPr/>
        <a:lstStyle/>
        <a:p>
          <a:endParaRPr lang="tr-TR"/>
        </a:p>
      </dgm:t>
    </dgm:pt>
    <dgm:pt modelId="{2DD28F60-8EC4-4DAB-863A-A8FCA47A65A9}" type="pres">
      <dgm:prSet presAssocID="{437D3488-A63C-4708-A8CB-7DCC86157A1B}" presName="spaceBetweenRectangles" presStyleCnt="0"/>
      <dgm:spPr/>
      <dgm:t>
        <a:bodyPr/>
        <a:lstStyle/>
        <a:p>
          <a:endParaRPr lang="tr-TR"/>
        </a:p>
      </dgm:t>
    </dgm:pt>
    <dgm:pt modelId="{12A097AF-C1B7-4E32-9853-8BCC83C5FF72}" type="pres">
      <dgm:prSet presAssocID="{C7A85DD9-2506-49D9-8643-F80F6373F1B3}" presName="parentLin" presStyleCnt="0"/>
      <dgm:spPr/>
      <dgm:t>
        <a:bodyPr/>
        <a:lstStyle/>
        <a:p>
          <a:endParaRPr lang="tr-TR"/>
        </a:p>
      </dgm:t>
    </dgm:pt>
    <dgm:pt modelId="{1A42CE8E-DE25-4B6A-96CE-1556BFD59737}" type="pres">
      <dgm:prSet presAssocID="{C7A85DD9-2506-49D9-8643-F80F6373F1B3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3B382CE6-A3E9-4B1D-8BA4-7714A5B9C0D5}" type="pres">
      <dgm:prSet presAssocID="{C7A85DD9-2506-49D9-8643-F80F6373F1B3}" presName="parentText" presStyleLbl="node1" presStyleIdx="3" presStyleCnt="4" custScaleX="137051" custScaleY="827220" custLinFactNeighborX="-34686" custLinFactNeighborY="2320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E8DBD8-E73B-4818-9F1F-2C614009CD67}" type="pres">
      <dgm:prSet presAssocID="{C7A85DD9-2506-49D9-8643-F80F6373F1B3}" presName="negativeSpace" presStyleCnt="0"/>
      <dgm:spPr/>
      <dgm:t>
        <a:bodyPr/>
        <a:lstStyle/>
        <a:p>
          <a:endParaRPr lang="tr-TR"/>
        </a:p>
      </dgm:t>
    </dgm:pt>
    <dgm:pt modelId="{9FDB1F91-5632-44E8-9BB1-B5CCFAB4D8F4}" type="pres">
      <dgm:prSet presAssocID="{C7A85DD9-2506-49D9-8643-F80F6373F1B3}" presName="childText" presStyleLbl="conFgAcc1" presStyleIdx="3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  <dgm:t>
        <a:bodyPr/>
        <a:lstStyle/>
        <a:p>
          <a:endParaRPr lang="tr-TR"/>
        </a:p>
      </dgm:t>
    </dgm:pt>
  </dgm:ptLst>
  <dgm:cxnLst>
    <dgm:cxn modelId="{04CD7A84-4EEB-405A-8AB8-271B89E06524}" srcId="{1ED29701-D08C-4436-8385-79D9837AADE8}" destId="{6E7C391F-C113-4458-99BC-5BA315CC88D5}" srcOrd="0" destOrd="0" parTransId="{4B0C4B0C-DD5D-49D8-B1B9-E2130948F479}" sibTransId="{15E6B5C8-2EFE-4B1F-BB87-6B8C7AFD28A4}"/>
    <dgm:cxn modelId="{ACB787E0-085E-4DD7-AB3A-1A479326094F}" type="presOf" srcId="{C7A85DD9-2506-49D9-8643-F80F6373F1B3}" destId="{3B382CE6-A3E9-4B1D-8BA4-7714A5B9C0D5}" srcOrd="1" destOrd="0" presId="urn:microsoft.com/office/officeart/2005/8/layout/list1"/>
    <dgm:cxn modelId="{2C51B122-0E34-4963-A88F-67862CA9F149}" type="presOf" srcId="{6E7C391F-C113-4458-99BC-5BA315CC88D5}" destId="{149F45D5-3F85-4FD3-A9BF-7F394B433FEA}" srcOrd="1" destOrd="0" presId="urn:microsoft.com/office/officeart/2005/8/layout/list1"/>
    <dgm:cxn modelId="{6CB21CEB-4D30-4E58-8338-B2FC559E92DC}" srcId="{1ED29701-D08C-4436-8385-79D9837AADE8}" destId="{F1A226D4-FF66-4B4E-BDC0-D0EDFF5EB8A2}" srcOrd="2" destOrd="0" parTransId="{30396CE5-3A78-4C04-9D7C-F297B4E74FE1}" sibTransId="{437D3488-A63C-4708-A8CB-7DCC86157A1B}"/>
    <dgm:cxn modelId="{BB0A1910-8200-4086-AE89-93E2A8231657}" type="presOf" srcId="{F1A226D4-FF66-4B4E-BDC0-D0EDFF5EB8A2}" destId="{345B54EA-951D-4C9C-8F9A-1A04C8CCE07A}" srcOrd="0" destOrd="0" presId="urn:microsoft.com/office/officeart/2005/8/layout/list1"/>
    <dgm:cxn modelId="{16379750-274B-4C03-9C40-600425E0F39E}" type="presOf" srcId="{F1A226D4-FF66-4B4E-BDC0-D0EDFF5EB8A2}" destId="{023575E6-9463-472D-AFBB-3B9D35A40626}" srcOrd="1" destOrd="0" presId="urn:microsoft.com/office/officeart/2005/8/layout/list1"/>
    <dgm:cxn modelId="{AE815CA7-DEDD-485A-83DD-6EAF5E71A67B}" type="presOf" srcId="{1ED29701-D08C-4436-8385-79D9837AADE8}" destId="{5F95AAB7-A89C-4467-9219-C345EE679F68}" srcOrd="0" destOrd="0" presId="urn:microsoft.com/office/officeart/2005/8/layout/list1"/>
    <dgm:cxn modelId="{4469C0FF-515A-48AD-B2C8-520F28B0D2B4}" type="presOf" srcId="{D7592047-BED9-4AF7-A09F-F79E5D9800A9}" destId="{D8542DBB-485D-4714-A408-9C4F97533D1F}" srcOrd="1" destOrd="0" presId="urn:microsoft.com/office/officeart/2005/8/layout/list1"/>
    <dgm:cxn modelId="{68303A83-393C-4928-85A0-2A9DE8F8CB35}" type="presOf" srcId="{D7592047-BED9-4AF7-A09F-F79E5D9800A9}" destId="{F6ECFF8B-D5BB-4B92-84E5-C835FC1817E3}" srcOrd="0" destOrd="0" presId="urn:microsoft.com/office/officeart/2005/8/layout/list1"/>
    <dgm:cxn modelId="{04FD236B-B525-4031-9AA6-D2330E154C73}" srcId="{1ED29701-D08C-4436-8385-79D9837AADE8}" destId="{D7592047-BED9-4AF7-A09F-F79E5D9800A9}" srcOrd="1" destOrd="0" parTransId="{1B1D95AC-6AB4-49A0-BA9A-5A9A0716B471}" sibTransId="{1A2A0837-C03A-45B6-80E2-549D97845EE3}"/>
    <dgm:cxn modelId="{51957B3C-F97E-4B5E-AF92-D9D461E793CD}" srcId="{1ED29701-D08C-4436-8385-79D9837AADE8}" destId="{C7A85DD9-2506-49D9-8643-F80F6373F1B3}" srcOrd="3" destOrd="0" parTransId="{C9F5B74E-84C6-4550-B229-52E56CB4ACFD}" sibTransId="{C192F208-279D-447D-BB07-B4FFEB020F46}"/>
    <dgm:cxn modelId="{489290F0-9EE8-4AFF-880D-7BD66A04902C}" type="presOf" srcId="{6E7C391F-C113-4458-99BC-5BA315CC88D5}" destId="{85E3BB8B-E0AB-41FB-B3B3-7AEE5176C76D}" srcOrd="0" destOrd="0" presId="urn:microsoft.com/office/officeart/2005/8/layout/list1"/>
    <dgm:cxn modelId="{47DE1A89-960E-4576-8239-2CED51E71A79}" type="presOf" srcId="{C7A85DD9-2506-49D9-8643-F80F6373F1B3}" destId="{1A42CE8E-DE25-4B6A-96CE-1556BFD59737}" srcOrd="0" destOrd="0" presId="urn:microsoft.com/office/officeart/2005/8/layout/list1"/>
    <dgm:cxn modelId="{40921064-E48A-46FC-B2D9-E0B6A044C8DC}" type="presParOf" srcId="{5F95AAB7-A89C-4467-9219-C345EE679F68}" destId="{CC2A0582-0ED6-4C5A-B47C-C5343BEF0D4A}" srcOrd="0" destOrd="0" presId="urn:microsoft.com/office/officeart/2005/8/layout/list1"/>
    <dgm:cxn modelId="{37CD9F34-E7C7-4323-98A3-E5073FFCBAD9}" type="presParOf" srcId="{CC2A0582-0ED6-4C5A-B47C-C5343BEF0D4A}" destId="{85E3BB8B-E0AB-41FB-B3B3-7AEE5176C76D}" srcOrd="0" destOrd="0" presId="urn:microsoft.com/office/officeart/2005/8/layout/list1"/>
    <dgm:cxn modelId="{9F9AB753-15A5-4E80-A8A3-93068B9B43D9}" type="presParOf" srcId="{CC2A0582-0ED6-4C5A-B47C-C5343BEF0D4A}" destId="{149F45D5-3F85-4FD3-A9BF-7F394B433FEA}" srcOrd="1" destOrd="0" presId="urn:microsoft.com/office/officeart/2005/8/layout/list1"/>
    <dgm:cxn modelId="{A1241CBC-666F-4BD8-9516-5DD6B8B9CD57}" type="presParOf" srcId="{5F95AAB7-A89C-4467-9219-C345EE679F68}" destId="{01DE76BE-D328-4A29-856A-66B4571BED16}" srcOrd="1" destOrd="0" presId="urn:microsoft.com/office/officeart/2005/8/layout/list1"/>
    <dgm:cxn modelId="{5F7FA4CF-5A1F-416D-AA8D-68895D62F7AE}" type="presParOf" srcId="{5F95AAB7-A89C-4467-9219-C345EE679F68}" destId="{9E7DF342-1107-44C0-8613-75E52FFCA244}" srcOrd="2" destOrd="0" presId="urn:microsoft.com/office/officeart/2005/8/layout/list1"/>
    <dgm:cxn modelId="{04F96DB8-9426-4BEB-9F94-F8B4CE27BE0C}" type="presParOf" srcId="{5F95AAB7-A89C-4467-9219-C345EE679F68}" destId="{FCCC996B-2A15-4423-A337-341A70AC7595}" srcOrd="3" destOrd="0" presId="urn:microsoft.com/office/officeart/2005/8/layout/list1"/>
    <dgm:cxn modelId="{66BCB4C4-C2D5-487D-B94F-5DB1DED2C332}" type="presParOf" srcId="{5F95AAB7-A89C-4467-9219-C345EE679F68}" destId="{4011E962-F4DC-4137-9ED9-F1873325E71B}" srcOrd="4" destOrd="0" presId="urn:microsoft.com/office/officeart/2005/8/layout/list1"/>
    <dgm:cxn modelId="{CACB1504-3AD5-44ED-8ADD-8CA0449335D0}" type="presParOf" srcId="{4011E962-F4DC-4137-9ED9-F1873325E71B}" destId="{F6ECFF8B-D5BB-4B92-84E5-C835FC1817E3}" srcOrd="0" destOrd="0" presId="urn:microsoft.com/office/officeart/2005/8/layout/list1"/>
    <dgm:cxn modelId="{3DBCB96F-84CE-419A-ACDF-FAF0E345BFD4}" type="presParOf" srcId="{4011E962-F4DC-4137-9ED9-F1873325E71B}" destId="{D8542DBB-485D-4714-A408-9C4F97533D1F}" srcOrd="1" destOrd="0" presId="urn:microsoft.com/office/officeart/2005/8/layout/list1"/>
    <dgm:cxn modelId="{9EDB4388-8FC8-4EC5-AA00-024EAE036CA7}" type="presParOf" srcId="{5F95AAB7-A89C-4467-9219-C345EE679F68}" destId="{121DE8AC-2955-4C07-B972-A62DFFE4F4F9}" srcOrd="5" destOrd="0" presId="urn:microsoft.com/office/officeart/2005/8/layout/list1"/>
    <dgm:cxn modelId="{F583B0E0-B3BB-4EF2-B98C-D790CDC36205}" type="presParOf" srcId="{5F95AAB7-A89C-4467-9219-C345EE679F68}" destId="{B7089877-136D-47A3-BB5D-0FCEAFFDF9F5}" srcOrd="6" destOrd="0" presId="urn:microsoft.com/office/officeart/2005/8/layout/list1"/>
    <dgm:cxn modelId="{8E385C39-351A-4A5B-B530-6C2B457CC2F4}" type="presParOf" srcId="{5F95AAB7-A89C-4467-9219-C345EE679F68}" destId="{E406206D-F998-4C7B-BA33-450C332C1A54}" srcOrd="7" destOrd="0" presId="urn:microsoft.com/office/officeart/2005/8/layout/list1"/>
    <dgm:cxn modelId="{B60BA507-E7EC-435B-9910-321DF5ED4EF9}" type="presParOf" srcId="{5F95AAB7-A89C-4467-9219-C345EE679F68}" destId="{14C2714A-50FB-4F92-A026-E9DA242181C2}" srcOrd="8" destOrd="0" presId="urn:microsoft.com/office/officeart/2005/8/layout/list1"/>
    <dgm:cxn modelId="{0522AD69-F756-483B-A4DB-AC07C3298328}" type="presParOf" srcId="{14C2714A-50FB-4F92-A026-E9DA242181C2}" destId="{345B54EA-951D-4C9C-8F9A-1A04C8CCE07A}" srcOrd="0" destOrd="0" presId="urn:microsoft.com/office/officeart/2005/8/layout/list1"/>
    <dgm:cxn modelId="{8CB39488-BC73-46A5-A3A4-FADD057CEB31}" type="presParOf" srcId="{14C2714A-50FB-4F92-A026-E9DA242181C2}" destId="{023575E6-9463-472D-AFBB-3B9D35A40626}" srcOrd="1" destOrd="0" presId="urn:microsoft.com/office/officeart/2005/8/layout/list1"/>
    <dgm:cxn modelId="{13ED054B-47BA-420E-9793-AB34D3B8393B}" type="presParOf" srcId="{5F95AAB7-A89C-4467-9219-C345EE679F68}" destId="{57989B74-3D71-4DC1-A9A7-708EE551F47D}" srcOrd="9" destOrd="0" presId="urn:microsoft.com/office/officeart/2005/8/layout/list1"/>
    <dgm:cxn modelId="{A864F142-4ADB-435C-992A-190A08DBF08B}" type="presParOf" srcId="{5F95AAB7-A89C-4467-9219-C345EE679F68}" destId="{ECC3F930-6137-43B2-A33A-82C28059EB1F}" srcOrd="10" destOrd="0" presId="urn:microsoft.com/office/officeart/2005/8/layout/list1"/>
    <dgm:cxn modelId="{B9918111-76A8-48C1-B80A-D94B1B61A6BD}" type="presParOf" srcId="{5F95AAB7-A89C-4467-9219-C345EE679F68}" destId="{2DD28F60-8EC4-4DAB-863A-A8FCA47A65A9}" srcOrd="11" destOrd="0" presId="urn:microsoft.com/office/officeart/2005/8/layout/list1"/>
    <dgm:cxn modelId="{A4EC3B9F-9951-43DA-8E6A-2C5B5C2E5741}" type="presParOf" srcId="{5F95AAB7-A89C-4467-9219-C345EE679F68}" destId="{12A097AF-C1B7-4E32-9853-8BCC83C5FF72}" srcOrd="12" destOrd="0" presId="urn:microsoft.com/office/officeart/2005/8/layout/list1"/>
    <dgm:cxn modelId="{92FE9E02-BFF7-40FA-A631-3BD6CF093548}" type="presParOf" srcId="{12A097AF-C1B7-4E32-9853-8BCC83C5FF72}" destId="{1A42CE8E-DE25-4B6A-96CE-1556BFD59737}" srcOrd="0" destOrd="0" presId="urn:microsoft.com/office/officeart/2005/8/layout/list1"/>
    <dgm:cxn modelId="{2AB40D8B-5571-4D9A-BB17-113772F79C4A}" type="presParOf" srcId="{12A097AF-C1B7-4E32-9853-8BCC83C5FF72}" destId="{3B382CE6-A3E9-4B1D-8BA4-7714A5B9C0D5}" srcOrd="1" destOrd="0" presId="urn:microsoft.com/office/officeart/2005/8/layout/list1"/>
    <dgm:cxn modelId="{8173CCBB-FCB4-4B04-A004-D41235DC82A9}" type="presParOf" srcId="{5F95AAB7-A89C-4467-9219-C345EE679F68}" destId="{58E8DBD8-E73B-4818-9F1F-2C614009CD67}" srcOrd="13" destOrd="0" presId="urn:microsoft.com/office/officeart/2005/8/layout/list1"/>
    <dgm:cxn modelId="{3A40B4B1-2E54-4BE0-9A98-6A3D9C9F7D99}" type="presParOf" srcId="{5F95AAB7-A89C-4467-9219-C345EE679F68}" destId="{9FDB1F91-5632-44E8-9BB1-B5CCFAB4D8F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6E89B9-F740-4D41-8D14-94E9CC2E7D3B}" type="doc">
      <dgm:prSet loTypeId="urn:diagrams.loki3.com/BracketList+Icon#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6CFECA4-D200-48CA-8BFE-63950B13EC55}">
      <dgm:prSet phldrT="[Metin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xfrm>
          <a:off x="175918" y="497065"/>
          <a:ext cx="2091827" cy="1185156"/>
        </a:xfrm>
        <a:prstGeom prst="rect">
          <a:avLst/>
        </a:prstGeom>
        <a:solidFill>
          <a:srgbClr val="C00000"/>
        </a:soli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ctr"/>
          <a:r>
            <a:rPr lang="tr-TR" sz="1800" b="1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GB Kapsamındaki Yapısal Sorunların Giderilmesi</a:t>
          </a:r>
          <a:endParaRPr lang="tr-TR" sz="1800" b="1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4DD8087-AB3A-4480-A820-9755E3E7BA06}" type="parTrans" cxnId="{E5CB3A6F-D102-4532-9038-251550FE78F4}">
      <dgm:prSet/>
      <dgm:spPr/>
      <dgm:t>
        <a:bodyPr/>
        <a:lstStyle/>
        <a:p>
          <a:endParaRPr lang="tr-TR"/>
        </a:p>
      </dgm:t>
    </dgm:pt>
    <dgm:pt modelId="{2CD50923-4FD7-42E5-81C1-896325995658}" type="sibTrans" cxnId="{E5CB3A6F-D102-4532-9038-251550FE78F4}">
      <dgm:prSet/>
      <dgm:spPr/>
      <dgm:t>
        <a:bodyPr/>
        <a:lstStyle/>
        <a:p>
          <a:endParaRPr lang="tr-TR"/>
        </a:p>
      </dgm:t>
    </dgm:pt>
    <dgm:pt modelId="{000D91E3-6DC7-4B5A-A845-795CF1E494F0}">
      <dgm:prSet phldrT="[Metin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2860751" y="59238"/>
          <a:ext cx="6217920" cy="2086966"/>
        </a:xfrm>
        <a:prstGeom prst="rect">
          <a:avLst/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just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tr-TR" sz="20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AB’nin üçüncü ülkeler ile imzaladığı </a:t>
          </a:r>
          <a:r>
            <a:rPr lang="tr-TR" sz="2000" b="1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STA’lardan</a:t>
          </a:r>
          <a:r>
            <a:rPr lang="tr-TR" sz="20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eşzamanlı yararlanılmasını sağlayan yasal bağlayıcılığı olan bir hüküm geliştirilmesi</a:t>
          </a:r>
          <a:endParaRPr lang="tr-TR" sz="2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382F2B1-BD14-4B56-AFA5-B168D186ECB5}" type="parTrans" cxnId="{72F0129B-891D-40A8-96F8-C274C91DF355}">
      <dgm:prSet/>
      <dgm:spPr/>
      <dgm:t>
        <a:bodyPr/>
        <a:lstStyle/>
        <a:p>
          <a:endParaRPr lang="tr-TR"/>
        </a:p>
      </dgm:t>
    </dgm:pt>
    <dgm:pt modelId="{1166D86E-E877-4E50-BE00-81C50AB34C9C}" type="sibTrans" cxnId="{72F0129B-891D-40A8-96F8-C274C91DF355}">
      <dgm:prSet/>
      <dgm:spPr/>
      <dgm:t>
        <a:bodyPr/>
        <a:lstStyle/>
        <a:p>
          <a:endParaRPr lang="tr-TR"/>
        </a:p>
      </dgm:t>
    </dgm:pt>
    <dgm:pt modelId="{53B2FB49-3701-4EDF-BBB0-A0A309EB207B}">
      <dgm:prSet phldrT="[Metin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2860751" y="59238"/>
          <a:ext cx="6217920" cy="2086966"/>
        </a:xfrm>
        <a:prstGeom prst="rect">
          <a:avLst/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just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tr-TR" sz="2000" b="1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Gümrük Birliği kapsamında AB’nin karar alma/danışma süreçlerine etkin katılımın sağlanması</a:t>
          </a:r>
          <a:endParaRPr lang="tr-TR" sz="2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F3DEEA7-8221-4B8F-B218-E1B77AB82644}" type="parTrans" cxnId="{F855CDC6-D76B-4B8F-8E62-2EAD79A08837}">
      <dgm:prSet/>
      <dgm:spPr/>
      <dgm:t>
        <a:bodyPr/>
        <a:lstStyle/>
        <a:p>
          <a:endParaRPr lang="tr-TR"/>
        </a:p>
      </dgm:t>
    </dgm:pt>
    <dgm:pt modelId="{BD93227A-5E61-408E-B016-4C81DA7925FD}" type="sibTrans" cxnId="{F855CDC6-D76B-4B8F-8E62-2EAD79A08837}">
      <dgm:prSet/>
      <dgm:spPr/>
      <dgm:t>
        <a:bodyPr/>
        <a:lstStyle/>
        <a:p>
          <a:endParaRPr lang="tr-TR"/>
        </a:p>
      </dgm:t>
    </dgm:pt>
    <dgm:pt modelId="{2D48FAE4-0B83-4BDC-B462-25DD4EF5B76B}">
      <dgm:prSet phldrT="[Metin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2860751" y="59238"/>
          <a:ext cx="6217920" cy="2086966"/>
        </a:xfrm>
        <a:prstGeom prst="rect">
          <a:avLst/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just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tr-TR" sz="2000" b="1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Karayolu kotalarının kaldırılması</a:t>
          </a:r>
          <a:endParaRPr lang="tr-TR" sz="2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91CD4A7-7E21-4876-9847-C552E7BF88A8}" type="parTrans" cxnId="{31C3254E-011D-4EDA-BDB6-CE375C3B44AC}">
      <dgm:prSet/>
      <dgm:spPr/>
      <dgm:t>
        <a:bodyPr/>
        <a:lstStyle/>
        <a:p>
          <a:endParaRPr lang="tr-TR"/>
        </a:p>
      </dgm:t>
    </dgm:pt>
    <dgm:pt modelId="{809C3B11-5C6B-472B-AA43-15846CF85DF9}" type="sibTrans" cxnId="{31C3254E-011D-4EDA-BDB6-CE375C3B44AC}">
      <dgm:prSet/>
      <dgm:spPr/>
      <dgm:t>
        <a:bodyPr/>
        <a:lstStyle/>
        <a:p>
          <a:endParaRPr lang="tr-TR"/>
        </a:p>
      </dgm:t>
    </dgm:pt>
    <dgm:pt modelId="{ADA09954-8F07-4CE0-9193-70CB931B7367}">
      <dgm:prSet phldrT="[Metin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2849210" y="2365302"/>
          <a:ext cx="6228925" cy="1684970"/>
        </a:xfrm>
        <a:prstGeom prst="rect">
          <a:avLst/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just"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tr-TR" sz="2000" b="1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Fikri mülkiyet hakları, ticarette teknik engeller, gümrüklerde işbirliği, ticari korunma araçları</a:t>
          </a:r>
          <a:endParaRPr lang="tr-TR" sz="2000" b="1" u="none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AED5D86-1490-493F-B0C4-BAEC244860FD}" type="sibTrans" cxnId="{2616E85C-5893-4570-82A5-F58E1275634D}">
      <dgm:prSet/>
      <dgm:spPr/>
      <dgm:t>
        <a:bodyPr/>
        <a:lstStyle/>
        <a:p>
          <a:endParaRPr lang="tr-TR"/>
        </a:p>
      </dgm:t>
    </dgm:pt>
    <dgm:pt modelId="{216F3D87-6BF5-4675-8888-163743A6B2C9}" type="parTrans" cxnId="{2616E85C-5893-4570-82A5-F58E1275634D}">
      <dgm:prSet/>
      <dgm:spPr/>
      <dgm:t>
        <a:bodyPr/>
        <a:lstStyle/>
        <a:p>
          <a:endParaRPr lang="tr-TR"/>
        </a:p>
      </dgm:t>
    </dgm:pt>
    <dgm:pt modelId="{31FAC158-25C0-4971-A581-05E68A6D9320}">
      <dgm:prSet phldrT="[Metin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xfrm>
          <a:off x="145697" y="2483948"/>
          <a:ext cx="2091598" cy="1186561"/>
        </a:xfrm>
        <a:prstGeom prst="rect">
          <a:avLst/>
        </a:prstGeom>
        <a:solidFill>
          <a:srgbClr val="C00000"/>
        </a:soli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ctr"/>
          <a:r>
            <a:rPr lang="tr-TR" sz="18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GB’nin Modernize Edilmesi</a:t>
          </a:r>
          <a:endParaRPr lang="tr-TR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B202742-F173-4BF8-AE7E-6616E8834602}" type="sibTrans" cxnId="{909DC04F-4C6F-486C-A52D-86773DA9DE19}">
      <dgm:prSet/>
      <dgm:spPr/>
      <dgm:t>
        <a:bodyPr/>
        <a:lstStyle/>
        <a:p>
          <a:endParaRPr lang="tr-TR"/>
        </a:p>
      </dgm:t>
    </dgm:pt>
    <dgm:pt modelId="{B871FDFF-A1E1-4007-9FAD-A2C88D14C5D7}" type="parTrans" cxnId="{909DC04F-4C6F-486C-A52D-86773DA9DE19}">
      <dgm:prSet/>
      <dgm:spPr/>
      <dgm:t>
        <a:bodyPr/>
        <a:lstStyle/>
        <a:p>
          <a:endParaRPr lang="tr-TR"/>
        </a:p>
      </dgm:t>
    </dgm:pt>
    <dgm:pt modelId="{E6101871-8B60-40ED-A9C3-941F4555BC0C}">
      <dgm:prSet phldrT="[Metin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xfrm>
          <a:off x="176147" y="4220644"/>
          <a:ext cx="2091598" cy="1186561"/>
        </a:xfrm>
        <a:prstGeom prst="rect">
          <a:avLst/>
        </a:prstGeom>
        <a:solidFill>
          <a:srgbClr val="C00000"/>
        </a:soli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ctr"/>
          <a:r>
            <a:rPr lang="tr-TR" sz="18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 İle Ticari İlişkilerin Alanının Genişletilmesi </a:t>
          </a:r>
          <a:endParaRPr lang="tr-TR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9B6B725-02C6-4D57-9A61-63D93103078D}" type="sibTrans" cxnId="{3794FF61-4682-4337-BB9D-AC595CB2E29A}">
      <dgm:prSet/>
      <dgm:spPr/>
      <dgm:t>
        <a:bodyPr/>
        <a:lstStyle/>
        <a:p>
          <a:endParaRPr lang="tr-TR"/>
        </a:p>
      </dgm:t>
    </dgm:pt>
    <dgm:pt modelId="{61F9C0B5-0947-476E-8646-BD0FE9C73778}" type="parTrans" cxnId="{3794FF61-4682-4337-BB9D-AC595CB2E29A}">
      <dgm:prSet/>
      <dgm:spPr/>
      <dgm:t>
        <a:bodyPr/>
        <a:lstStyle/>
        <a:p>
          <a:endParaRPr lang="tr-TR"/>
        </a:p>
      </dgm:t>
    </dgm:pt>
    <dgm:pt modelId="{F93CC0AE-C692-441C-AD16-818BE86E519A}">
      <dgm:prSet phldrT="[Metin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2849210" y="2365302"/>
          <a:ext cx="6228925" cy="1684970"/>
        </a:xfrm>
        <a:prstGeom prst="rect">
          <a:avLst/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just"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tr-TR" sz="2000" b="1" u="none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Anlaşmazlıkların halli mekanizması </a:t>
          </a:r>
          <a:endParaRPr lang="tr-TR" sz="2000" b="1" u="none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1CC0285-BC43-4F4B-A19B-0C4090E3AEEE}" type="parTrans" cxnId="{920FB841-2BE2-4849-8C59-CEFA59E0CB48}">
      <dgm:prSet/>
      <dgm:spPr/>
      <dgm:t>
        <a:bodyPr/>
        <a:lstStyle/>
        <a:p>
          <a:endParaRPr lang="tr-TR"/>
        </a:p>
      </dgm:t>
    </dgm:pt>
    <dgm:pt modelId="{950355FF-BEF5-4DF0-A319-492167689C04}" type="sibTrans" cxnId="{920FB841-2BE2-4849-8C59-CEFA59E0CB48}">
      <dgm:prSet/>
      <dgm:spPr/>
      <dgm:t>
        <a:bodyPr/>
        <a:lstStyle/>
        <a:p>
          <a:endParaRPr lang="tr-TR"/>
        </a:p>
      </dgm:t>
    </dgm:pt>
    <dgm:pt modelId="{91D344F0-FE96-4EC4-A895-545FD73C006E}" type="pres">
      <dgm:prSet presAssocID="{F96E89B9-F740-4D41-8D14-94E9CC2E7D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C31CCED-B601-461E-98A6-49B62E308029}" type="pres">
      <dgm:prSet presAssocID="{46CFECA4-D200-48CA-8BFE-63950B13EC55}" presName="linNode" presStyleCnt="0"/>
      <dgm:spPr/>
    </dgm:pt>
    <dgm:pt modelId="{2E7E89B3-E07C-456F-820A-18DF82F1B5F2}" type="pres">
      <dgm:prSet presAssocID="{46CFECA4-D200-48CA-8BFE-63950B13EC55}" presName="parTx" presStyleLbl="revTx" presStyleIdx="0" presStyleCnt="3" custScaleX="91506" custScaleY="93617" custLinFactNeighborX="18421" custLinFactNeighborY="-671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DFD085-6078-4419-BD08-B9BD4B6BF607}" type="pres">
      <dgm:prSet presAssocID="{46CFECA4-D200-48CA-8BFE-63950B13EC55}" presName="bracket" presStyleLbl="parChTrans1D1" presStyleIdx="0" presStyleCnt="3" custScaleY="93747" custLinFactNeighborX="94691" custLinFactNeighborY="-1578"/>
      <dgm:spPr>
        <a:xfrm>
          <a:off x="2356695" y="120435"/>
          <a:ext cx="457200" cy="203981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06AF1E9F-E41C-49D7-8871-E4165CCF660A}" type="pres">
      <dgm:prSet presAssocID="{46CFECA4-D200-48CA-8BFE-63950B13EC55}" presName="spH" presStyleCnt="0"/>
      <dgm:spPr/>
    </dgm:pt>
    <dgm:pt modelId="{ECD02399-D382-4A25-A650-4E58BB3376F4}" type="pres">
      <dgm:prSet presAssocID="{46CFECA4-D200-48CA-8BFE-63950B13EC55}" presName="desTx" presStyleLbl="node1" presStyleIdx="0" presStyleCnt="2" custScaleY="95914" custLinFactNeighborX="20312" custLinFactNeighborY="-33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48B539-EC7C-4E91-810E-973E926995F5}" type="pres">
      <dgm:prSet presAssocID="{2CD50923-4FD7-42E5-81C1-896325995658}" presName="spV" presStyleCnt="0"/>
      <dgm:spPr/>
    </dgm:pt>
    <dgm:pt modelId="{9ADC9667-B9F1-4A65-A90F-7825E286B651}" type="pres">
      <dgm:prSet presAssocID="{31FAC158-25C0-4971-A581-05E68A6D9320}" presName="linNode" presStyleCnt="0"/>
      <dgm:spPr/>
    </dgm:pt>
    <dgm:pt modelId="{3F6C33C2-83D9-4AC7-9F98-1FC2234D2918}" type="pres">
      <dgm:prSet presAssocID="{31FAC158-25C0-4971-A581-05E68A6D9320}" presName="parTx" presStyleLbl="revTx" presStyleIdx="1" presStyleCnt="3" custScaleX="91496" custScaleY="93728" custLinFactNeighborX="11811" custLinFactNeighborY="-1687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59CB3E-338E-432D-B646-C33EF711FDFA}" type="pres">
      <dgm:prSet presAssocID="{31FAC158-25C0-4971-A581-05E68A6D9320}" presName="bracket" presStyleLbl="parChTrans1D1" presStyleIdx="1" presStyleCnt="3" custScaleY="126855" custLinFactNeighborX="88505" custLinFactNeighborY="-7766"/>
      <dgm:spPr>
        <a:xfrm>
          <a:off x="2345154" y="2389539"/>
          <a:ext cx="457200" cy="160593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22A0D428-0692-4E53-993A-E876964CA4BE}" type="pres">
      <dgm:prSet presAssocID="{31FAC158-25C0-4971-A581-05E68A6D9320}" presName="spH" presStyleCnt="0"/>
      <dgm:spPr/>
    </dgm:pt>
    <dgm:pt modelId="{E87DBFFC-33D5-4BBD-B11E-D4A42B5B92BA}" type="pres">
      <dgm:prSet presAssocID="{31FAC158-25C0-4971-A581-05E68A6D9320}" presName="desTx" presStyleLbl="node1" presStyleIdx="1" presStyleCnt="2" custScaleX="100177" custScaleY="133098" custLinFactNeighborX="14126" custLinFactNeighborY="-655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7CBF56-ABE4-4651-BFF9-1C60226A10C7}" type="pres">
      <dgm:prSet presAssocID="{EB202742-F173-4BF8-AE7E-6616E8834602}" presName="spV" presStyleCnt="0"/>
      <dgm:spPr/>
    </dgm:pt>
    <dgm:pt modelId="{6C68E23C-549C-4B66-AB48-CFA9457DDAD9}" type="pres">
      <dgm:prSet presAssocID="{E6101871-8B60-40ED-A9C3-941F4555BC0C}" presName="linNode" presStyleCnt="0"/>
      <dgm:spPr/>
    </dgm:pt>
    <dgm:pt modelId="{F06DAE55-963D-47B9-B5A8-F1ED884B20E3}" type="pres">
      <dgm:prSet presAssocID="{E6101871-8B60-40ED-A9C3-941F4555BC0C}" presName="parTx" presStyleLbl="revTx" presStyleIdx="2" presStyleCnt="3" custScaleX="91496" custScaleY="93728" custLinFactNeighborX="18471" custLinFactNeighborY="-1441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37A770-F204-41FA-AC92-9A007EE3D2AB}" type="pres">
      <dgm:prSet presAssocID="{E6101871-8B60-40ED-A9C3-941F4555BC0C}" presName="bracket" presStyleLbl="parChTrans1D1" presStyleIdx="2" presStyleCnt="3" custLinFactNeighborX="71798" custLinFactNeighborY="-5982"/>
      <dgm:spPr>
        <a:xfrm>
          <a:off x="2314600" y="4287752"/>
          <a:ext cx="457200" cy="126596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BC45973-F8B0-4019-897B-315F44962347}" type="pres">
      <dgm:prSet presAssocID="{E6101871-8B60-40ED-A9C3-941F4555BC0C}" presName="spH" presStyleCnt="0"/>
      <dgm:spPr/>
    </dgm:pt>
  </dgm:ptLst>
  <dgm:cxnLst>
    <dgm:cxn modelId="{62A053B5-97E8-43A0-A1C0-F4A8C7CC17F2}" type="presOf" srcId="{000D91E3-6DC7-4B5A-A845-795CF1E494F0}" destId="{ECD02399-D382-4A25-A650-4E58BB3376F4}" srcOrd="0" destOrd="0" presId="urn:diagrams.loki3.com/BracketList+Icon#1"/>
    <dgm:cxn modelId="{378D0EA2-86FF-4715-B9C0-7E8693C7B5B2}" type="presOf" srcId="{46CFECA4-D200-48CA-8BFE-63950B13EC55}" destId="{2E7E89B3-E07C-456F-820A-18DF82F1B5F2}" srcOrd="0" destOrd="0" presId="urn:diagrams.loki3.com/BracketList+Icon#1"/>
    <dgm:cxn modelId="{31C3254E-011D-4EDA-BDB6-CE375C3B44AC}" srcId="{46CFECA4-D200-48CA-8BFE-63950B13EC55}" destId="{2D48FAE4-0B83-4BDC-B462-25DD4EF5B76B}" srcOrd="2" destOrd="0" parTransId="{091CD4A7-7E21-4876-9847-C552E7BF88A8}" sibTransId="{809C3B11-5C6B-472B-AA43-15846CF85DF9}"/>
    <dgm:cxn modelId="{E5CB3A6F-D102-4532-9038-251550FE78F4}" srcId="{F96E89B9-F740-4D41-8D14-94E9CC2E7D3B}" destId="{46CFECA4-D200-48CA-8BFE-63950B13EC55}" srcOrd="0" destOrd="0" parTransId="{34DD8087-AB3A-4480-A820-9755E3E7BA06}" sibTransId="{2CD50923-4FD7-42E5-81C1-896325995658}"/>
    <dgm:cxn modelId="{920FB841-2BE2-4849-8C59-CEFA59E0CB48}" srcId="{31FAC158-25C0-4971-A581-05E68A6D9320}" destId="{F93CC0AE-C692-441C-AD16-818BE86E519A}" srcOrd="1" destOrd="0" parTransId="{71CC0285-BC43-4F4B-A19B-0C4090E3AEEE}" sibTransId="{950355FF-BEF5-4DF0-A319-492167689C04}"/>
    <dgm:cxn modelId="{4D6A0149-B93E-46B2-B032-A18F3EA2E975}" type="presOf" srcId="{F96E89B9-F740-4D41-8D14-94E9CC2E7D3B}" destId="{91D344F0-FE96-4EC4-A895-545FD73C006E}" srcOrd="0" destOrd="0" presId="urn:diagrams.loki3.com/BracketList+Icon#1"/>
    <dgm:cxn modelId="{2616E85C-5893-4570-82A5-F58E1275634D}" srcId="{31FAC158-25C0-4971-A581-05E68A6D9320}" destId="{ADA09954-8F07-4CE0-9193-70CB931B7367}" srcOrd="0" destOrd="0" parTransId="{216F3D87-6BF5-4675-8888-163743A6B2C9}" sibTransId="{2AED5D86-1490-493F-B0C4-BAEC244860FD}"/>
    <dgm:cxn modelId="{D689AB3D-4BB5-4EB7-AEBE-FE5C3883A0F4}" type="presOf" srcId="{31FAC158-25C0-4971-A581-05E68A6D9320}" destId="{3F6C33C2-83D9-4AC7-9F98-1FC2234D2918}" srcOrd="0" destOrd="0" presId="urn:diagrams.loki3.com/BracketList+Icon#1"/>
    <dgm:cxn modelId="{17D8AF1F-1417-49FA-BC98-42922AB9CCAC}" type="presOf" srcId="{53B2FB49-3701-4EDF-BBB0-A0A309EB207B}" destId="{ECD02399-D382-4A25-A650-4E58BB3376F4}" srcOrd="0" destOrd="1" presId="urn:diagrams.loki3.com/BracketList+Icon#1"/>
    <dgm:cxn modelId="{10E25F57-D4DD-4C5A-AB34-5836070CC16D}" type="presOf" srcId="{F93CC0AE-C692-441C-AD16-818BE86E519A}" destId="{E87DBFFC-33D5-4BBD-B11E-D4A42B5B92BA}" srcOrd="0" destOrd="1" presId="urn:diagrams.loki3.com/BracketList+Icon#1"/>
    <dgm:cxn modelId="{C721161D-2932-46E0-8B30-D8130F8958A2}" type="presOf" srcId="{2D48FAE4-0B83-4BDC-B462-25DD4EF5B76B}" destId="{ECD02399-D382-4A25-A650-4E58BB3376F4}" srcOrd="0" destOrd="2" presId="urn:diagrams.loki3.com/BracketList+Icon#1"/>
    <dgm:cxn modelId="{909DC04F-4C6F-486C-A52D-86773DA9DE19}" srcId="{F96E89B9-F740-4D41-8D14-94E9CC2E7D3B}" destId="{31FAC158-25C0-4971-A581-05E68A6D9320}" srcOrd="1" destOrd="0" parTransId="{B871FDFF-A1E1-4007-9FAD-A2C88D14C5D7}" sibTransId="{EB202742-F173-4BF8-AE7E-6616E8834602}"/>
    <dgm:cxn modelId="{F855CDC6-D76B-4B8F-8E62-2EAD79A08837}" srcId="{46CFECA4-D200-48CA-8BFE-63950B13EC55}" destId="{53B2FB49-3701-4EDF-BBB0-A0A309EB207B}" srcOrd="1" destOrd="0" parTransId="{9F3DEEA7-8221-4B8F-B218-E1B77AB82644}" sibTransId="{BD93227A-5E61-408E-B016-4C81DA7925FD}"/>
    <dgm:cxn modelId="{15466D64-B31F-4C7C-8D61-B0261E38CE6F}" type="presOf" srcId="{ADA09954-8F07-4CE0-9193-70CB931B7367}" destId="{E87DBFFC-33D5-4BBD-B11E-D4A42B5B92BA}" srcOrd="0" destOrd="0" presId="urn:diagrams.loki3.com/BracketList+Icon#1"/>
    <dgm:cxn modelId="{72F0129B-891D-40A8-96F8-C274C91DF355}" srcId="{46CFECA4-D200-48CA-8BFE-63950B13EC55}" destId="{000D91E3-6DC7-4B5A-A845-795CF1E494F0}" srcOrd="0" destOrd="0" parTransId="{B382F2B1-BD14-4B56-AFA5-B168D186ECB5}" sibTransId="{1166D86E-E877-4E50-BE00-81C50AB34C9C}"/>
    <dgm:cxn modelId="{3794FF61-4682-4337-BB9D-AC595CB2E29A}" srcId="{F96E89B9-F740-4D41-8D14-94E9CC2E7D3B}" destId="{E6101871-8B60-40ED-A9C3-941F4555BC0C}" srcOrd="2" destOrd="0" parTransId="{61F9C0B5-0947-476E-8646-BD0FE9C73778}" sibTransId="{E9B6B725-02C6-4D57-9A61-63D93103078D}"/>
    <dgm:cxn modelId="{FF17A9B1-2F4C-4093-B69F-340E600B154B}" type="presOf" srcId="{E6101871-8B60-40ED-A9C3-941F4555BC0C}" destId="{F06DAE55-963D-47B9-B5A8-F1ED884B20E3}" srcOrd="0" destOrd="0" presId="urn:diagrams.loki3.com/BracketList+Icon#1"/>
    <dgm:cxn modelId="{EBC35763-A0E0-4E3B-B74A-29EE3F34A56F}" type="presParOf" srcId="{91D344F0-FE96-4EC4-A895-545FD73C006E}" destId="{DC31CCED-B601-461E-98A6-49B62E308029}" srcOrd="0" destOrd="0" presId="urn:diagrams.loki3.com/BracketList+Icon#1"/>
    <dgm:cxn modelId="{ED6ADBB5-6AD2-4E48-8713-33520BD08F71}" type="presParOf" srcId="{DC31CCED-B601-461E-98A6-49B62E308029}" destId="{2E7E89B3-E07C-456F-820A-18DF82F1B5F2}" srcOrd="0" destOrd="0" presId="urn:diagrams.loki3.com/BracketList+Icon#1"/>
    <dgm:cxn modelId="{46C2CC62-AFB1-4813-990B-2D40E1F34C6B}" type="presParOf" srcId="{DC31CCED-B601-461E-98A6-49B62E308029}" destId="{D6DFD085-6078-4419-BD08-B9BD4B6BF607}" srcOrd="1" destOrd="0" presId="urn:diagrams.loki3.com/BracketList+Icon#1"/>
    <dgm:cxn modelId="{2900FD99-6867-4B92-ADA8-CD5AEDD6626C}" type="presParOf" srcId="{DC31CCED-B601-461E-98A6-49B62E308029}" destId="{06AF1E9F-E41C-49D7-8871-E4165CCF660A}" srcOrd="2" destOrd="0" presId="urn:diagrams.loki3.com/BracketList+Icon#1"/>
    <dgm:cxn modelId="{09C80ACE-0927-406A-B2A1-F9CE31775EDB}" type="presParOf" srcId="{DC31CCED-B601-461E-98A6-49B62E308029}" destId="{ECD02399-D382-4A25-A650-4E58BB3376F4}" srcOrd="3" destOrd="0" presId="urn:diagrams.loki3.com/BracketList+Icon#1"/>
    <dgm:cxn modelId="{3617A455-EB97-4CC8-B1EC-8FB0F8D4679A}" type="presParOf" srcId="{91D344F0-FE96-4EC4-A895-545FD73C006E}" destId="{1B48B539-EC7C-4E91-810E-973E926995F5}" srcOrd="1" destOrd="0" presId="urn:diagrams.loki3.com/BracketList+Icon#1"/>
    <dgm:cxn modelId="{7655AB64-0E74-4383-A116-10D4C3F90B12}" type="presParOf" srcId="{91D344F0-FE96-4EC4-A895-545FD73C006E}" destId="{9ADC9667-B9F1-4A65-A90F-7825E286B651}" srcOrd="2" destOrd="0" presId="urn:diagrams.loki3.com/BracketList+Icon#1"/>
    <dgm:cxn modelId="{52D64407-F8D9-40E8-AE36-7EC732AF98E2}" type="presParOf" srcId="{9ADC9667-B9F1-4A65-A90F-7825E286B651}" destId="{3F6C33C2-83D9-4AC7-9F98-1FC2234D2918}" srcOrd="0" destOrd="0" presId="urn:diagrams.loki3.com/BracketList+Icon#1"/>
    <dgm:cxn modelId="{8D94E9EA-D62C-4DC9-8163-5377E7191140}" type="presParOf" srcId="{9ADC9667-B9F1-4A65-A90F-7825E286B651}" destId="{A259CB3E-338E-432D-B646-C33EF711FDFA}" srcOrd="1" destOrd="0" presId="urn:diagrams.loki3.com/BracketList+Icon#1"/>
    <dgm:cxn modelId="{7CA90172-02C3-49B6-842B-BE157FC532AC}" type="presParOf" srcId="{9ADC9667-B9F1-4A65-A90F-7825E286B651}" destId="{22A0D428-0692-4E53-993A-E876964CA4BE}" srcOrd="2" destOrd="0" presId="urn:diagrams.loki3.com/BracketList+Icon#1"/>
    <dgm:cxn modelId="{AD9EC8D8-B070-49CE-AF45-7CE649354DB8}" type="presParOf" srcId="{9ADC9667-B9F1-4A65-A90F-7825E286B651}" destId="{E87DBFFC-33D5-4BBD-B11E-D4A42B5B92BA}" srcOrd="3" destOrd="0" presId="urn:diagrams.loki3.com/BracketList+Icon#1"/>
    <dgm:cxn modelId="{1CED08AD-F87D-4D49-92CA-8F39D86F7500}" type="presParOf" srcId="{91D344F0-FE96-4EC4-A895-545FD73C006E}" destId="{BC7CBF56-ABE4-4651-BFF9-1C60226A10C7}" srcOrd="3" destOrd="0" presId="urn:diagrams.loki3.com/BracketList+Icon#1"/>
    <dgm:cxn modelId="{EC4179DD-0513-4B04-90C9-BE5F680B59A9}" type="presParOf" srcId="{91D344F0-FE96-4EC4-A895-545FD73C006E}" destId="{6C68E23C-549C-4B66-AB48-CFA9457DDAD9}" srcOrd="4" destOrd="0" presId="urn:diagrams.loki3.com/BracketList+Icon#1"/>
    <dgm:cxn modelId="{84292A4B-25C1-49B5-909A-40D4090F9F83}" type="presParOf" srcId="{6C68E23C-549C-4B66-AB48-CFA9457DDAD9}" destId="{F06DAE55-963D-47B9-B5A8-F1ED884B20E3}" srcOrd="0" destOrd="0" presId="urn:diagrams.loki3.com/BracketList+Icon#1"/>
    <dgm:cxn modelId="{1C3B2B82-0D7C-49EB-92A5-B7F9546B04D5}" type="presParOf" srcId="{6C68E23C-549C-4B66-AB48-CFA9457DDAD9}" destId="{2637A770-F204-41FA-AC92-9A007EE3D2AB}" srcOrd="1" destOrd="0" presId="urn:diagrams.loki3.com/BracketList+Icon#1"/>
    <dgm:cxn modelId="{A9E29850-F461-4C59-9064-0C922F13F6ED}" type="presParOf" srcId="{6C68E23C-549C-4B66-AB48-CFA9457DDAD9}" destId="{DBC45973-F8B0-4019-897B-315F44962347}" srcOrd="2" destOrd="0" presId="urn:diagrams.loki3.com/BracketList+Icon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7B5749-57A0-4193-9D05-664C286DBE86}" type="doc">
      <dgm:prSet loTypeId="urn:microsoft.com/office/officeart/2005/8/layout/vProcess5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B5637A78-B448-4037-A05B-C0A7F84F9B08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1204052" y="2852962"/>
          <a:ext cx="7242420" cy="125149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r-TR" sz="24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STK’lar ve Özel Sektör Temsilcileri İle İstişare ve Bilgilendirme Toplantıları Yapılması</a:t>
          </a:r>
        </a:p>
      </dgm:t>
    </dgm:pt>
    <dgm:pt modelId="{345DB700-CB06-4721-A2EC-1D7635E3406E}" type="parTrans" cxnId="{D41A762F-3EC1-4B9B-A167-17A9610570D1}">
      <dgm:prSet/>
      <dgm:spPr/>
      <dgm:t>
        <a:bodyPr/>
        <a:lstStyle/>
        <a:p>
          <a:endParaRPr lang="tr-TR"/>
        </a:p>
      </dgm:t>
    </dgm:pt>
    <dgm:pt modelId="{10693C60-B272-4C2E-943E-76B6B31DB9E8}" type="sibTrans" cxnId="{D41A762F-3EC1-4B9B-A167-17A9610570D1}">
      <dgm:prSet/>
      <dgm:spPr>
        <a:xfrm>
          <a:off x="7632997" y="3916623"/>
          <a:ext cx="813474" cy="813474"/>
        </a:xfrm>
        <a:prstGeom prst="downArrow">
          <a:avLst>
            <a:gd name="adj1" fmla="val 55000"/>
            <a:gd name="adj2" fmla="val 45000"/>
          </a:avLst>
        </a:prstGeom>
        <a:solidFill>
          <a:srgbClr val="C00000"/>
        </a:solidFill>
        <a:ln w="9525" cap="flat" cmpd="sng" algn="ctr">
          <a:solidFill>
            <a:srgbClr val="C0504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4FC9B04-4A44-452C-A8CE-97692C8B1846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107513" y="0"/>
          <a:ext cx="6873998" cy="125149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tr-TR" sz="24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2017 Yılı İçerisinde Resmi Müzakerelerin Başlatılması</a:t>
          </a:r>
          <a:endParaRPr lang="tr-TR" sz="2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011C647-A4E8-40FA-B098-3B028509FEEB}" type="parTrans" cxnId="{34A7B9CE-B2BD-4B27-BB19-F1D31BD33162}">
      <dgm:prSet/>
      <dgm:spPr/>
      <dgm:t>
        <a:bodyPr/>
        <a:lstStyle/>
        <a:p>
          <a:endParaRPr lang="tr-TR"/>
        </a:p>
      </dgm:t>
    </dgm:pt>
    <dgm:pt modelId="{1D0C040F-E72A-4BA2-A861-736B4E405E0F}" type="sibTrans" cxnId="{34A7B9CE-B2BD-4B27-BB19-F1D31BD33162}">
      <dgm:prSet/>
      <dgm:spPr>
        <a:xfrm>
          <a:off x="6428945" y="958534"/>
          <a:ext cx="813474" cy="813474"/>
        </a:xfrm>
        <a:prstGeom prst="downArrow">
          <a:avLst>
            <a:gd name="adj1" fmla="val 55000"/>
            <a:gd name="adj2" fmla="val 45000"/>
          </a:avLst>
        </a:prstGeom>
        <a:solidFill>
          <a:srgbClr val="C00000">
            <a:alpha val="90000"/>
          </a:srgbClr>
        </a:solidFill>
        <a:ln w="9525" cap="flat" cmpd="sng" algn="ctr">
          <a:solidFill>
            <a:srgbClr val="C0504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7820C98-3267-4467-B73A-280BA00C47EB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606552" y="1412802"/>
          <a:ext cx="7242420" cy="125149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tr-TR" sz="24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İlgili Kamu Kurumları İle İstişare ve Bilgilendirme Toplantıları Yapılması</a:t>
          </a:r>
          <a:endParaRPr lang="tr-TR" sz="2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17E0F7C-77BA-478A-91B2-98AB0CAC905B}" type="parTrans" cxnId="{8857F06E-0F9A-42DF-AF5A-442DE758B913}">
      <dgm:prSet/>
      <dgm:spPr/>
      <dgm:t>
        <a:bodyPr/>
        <a:lstStyle/>
        <a:p>
          <a:endParaRPr lang="tr-TR"/>
        </a:p>
      </dgm:t>
    </dgm:pt>
    <dgm:pt modelId="{A17DA412-F822-4359-AE04-989B79F335E3}" type="sibTrans" cxnId="{8857F06E-0F9A-42DF-AF5A-442DE758B913}">
      <dgm:prSet/>
      <dgm:spPr>
        <a:xfrm>
          <a:off x="7035498" y="2437578"/>
          <a:ext cx="813474" cy="813474"/>
        </a:xfrm>
        <a:prstGeom prst="downArrow">
          <a:avLst>
            <a:gd name="adj1" fmla="val 55000"/>
            <a:gd name="adj2" fmla="val 45000"/>
          </a:avLst>
        </a:prstGeom>
        <a:solidFill>
          <a:srgbClr val="C00000">
            <a:alpha val="90000"/>
          </a:srgbClr>
        </a:solidFill>
        <a:ln w="9525" cap="flat" cmpd="sng" algn="ctr">
          <a:solidFill>
            <a:srgbClr val="C0504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80DF800-9A41-4712-9843-FCDDEB8F4A0F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1810604" y="4293122"/>
          <a:ext cx="7242420" cy="125149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r-TR" sz="24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Avrupa Komisyonu ile Üst Düzey Siyasi Görüşmelere Devam Edilmesi</a:t>
          </a:r>
          <a:endParaRPr lang="tr-TR" sz="2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E70598C-F200-43C8-BBF4-7FF576AD54CB}" type="parTrans" cxnId="{CA7A259D-3CBC-44D8-9E7E-A1B6E7473068}">
      <dgm:prSet/>
      <dgm:spPr/>
      <dgm:t>
        <a:bodyPr/>
        <a:lstStyle/>
        <a:p>
          <a:endParaRPr lang="tr-TR"/>
        </a:p>
      </dgm:t>
    </dgm:pt>
    <dgm:pt modelId="{C5B4E2BF-3A91-4E61-9332-A1C075748722}" type="sibTrans" cxnId="{CA7A259D-3CBC-44D8-9E7E-A1B6E7473068}">
      <dgm:prSet/>
      <dgm:spPr/>
      <dgm:t>
        <a:bodyPr/>
        <a:lstStyle/>
        <a:p>
          <a:endParaRPr lang="tr-TR"/>
        </a:p>
      </dgm:t>
    </dgm:pt>
    <dgm:pt modelId="{A796EACD-5E26-44B5-BA1E-A287DCF927C0}" type="pres">
      <dgm:prSet presAssocID="{6D7B5749-57A0-4193-9D05-664C286DBE8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5F885CB-E6DD-42D9-AF5A-642B1EC2477B}" type="pres">
      <dgm:prSet presAssocID="{6D7B5749-57A0-4193-9D05-664C286DBE86}" presName="dummyMaxCanvas" presStyleCnt="0">
        <dgm:presLayoutVars/>
      </dgm:prSet>
      <dgm:spPr/>
    </dgm:pt>
    <dgm:pt modelId="{A72FC25D-3F18-4CE2-868C-C89F64BE68BA}" type="pres">
      <dgm:prSet presAssocID="{6D7B5749-57A0-4193-9D05-664C286DBE86}" presName="FourNodes_1" presStyleLbl="node1" presStyleIdx="0" presStyleCnt="4" custScaleX="94913" custLinFactNeighborX="-105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0F5F3A-B1A8-40BE-AB4E-1B5C3FAE2B63}" type="pres">
      <dgm:prSet presAssocID="{6D7B5749-57A0-4193-9D05-664C286DBE86}" presName="FourNodes_2" presStyleLbl="node1" presStyleIdx="1" presStyleCnt="4" custLinFactNeighborY="-529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F0E0FC-5146-462D-A6BE-BB2F75E012CE}" type="pres">
      <dgm:prSet presAssocID="{6D7B5749-57A0-4193-9D05-664C286DBE86}" presName="FourNodes_3" presStyleLbl="node1" presStyleIdx="2" presStyleCnt="4" custLinFactNeighborY="-84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F28EBE-0A88-487B-BC8D-5182181AB796}" type="pres">
      <dgm:prSet presAssocID="{6D7B5749-57A0-4193-9D05-664C286DBE86}" presName="FourNodes_4" presStyleLbl="node1" presStyleIdx="3" presStyleCnt="4" custLinFactNeighborY="-115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C5CEE73-5E66-45A9-8FEF-C89EAF25366B}" type="pres">
      <dgm:prSet presAssocID="{6D7B5749-57A0-4193-9D05-664C286DBE86}" presName="FourConn_1-2" presStyleLbl="fgAccFollowNode1" presStyleIdx="0" presStyleCnt="3">
        <dgm:presLayoutVars>
          <dgm:bulletEnabled val="1"/>
        </dgm:presLayoutVars>
      </dgm:prSet>
      <dgm:spPr>
        <a:solidFill>
          <a:srgbClr val="C00000">
            <a:alpha val="90000"/>
          </a:srgbClr>
        </a:solidFill>
      </dgm:spPr>
      <dgm:t>
        <a:bodyPr/>
        <a:lstStyle/>
        <a:p>
          <a:endParaRPr lang="tr-TR"/>
        </a:p>
      </dgm:t>
    </dgm:pt>
    <dgm:pt modelId="{060FA985-D921-401D-A432-6A500ABA8C62}" type="pres">
      <dgm:prSet presAssocID="{6D7B5749-57A0-4193-9D05-664C286DBE8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EBD9B1-47B4-4C09-82C0-2CF5F23BF30A}" type="pres">
      <dgm:prSet presAssocID="{6D7B5749-57A0-4193-9D05-664C286DBE8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A18872-F308-4EE4-B4A3-886487739B9C}" type="pres">
      <dgm:prSet presAssocID="{6D7B5749-57A0-4193-9D05-664C286DBE8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C497BC3-5DB8-4580-8BD8-0EB43E10B7C7}" type="pres">
      <dgm:prSet presAssocID="{6D7B5749-57A0-4193-9D05-664C286DBE8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6321CB-32D9-43D8-B86B-A1AD4986ED38}" type="pres">
      <dgm:prSet presAssocID="{6D7B5749-57A0-4193-9D05-664C286DBE8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4F6131-9EE1-4BFF-B38E-9193BFE89DE3}" type="pres">
      <dgm:prSet presAssocID="{6D7B5749-57A0-4193-9D05-664C286DBE8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8C03C8D-C908-4EE4-908F-9CD20CA9395B}" type="presOf" srcId="{1D0C040F-E72A-4BA2-A861-736B4E405E0F}" destId="{3C5CEE73-5E66-45A9-8FEF-C89EAF25366B}" srcOrd="0" destOrd="0" presId="urn:microsoft.com/office/officeart/2005/8/layout/vProcess5"/>
    <dgm:cxn modelId="{5B1FEC02-6651-4934-93BB-3561EB86F8B6}" type="presOf" srcId="{180DF800-9A41-4712-9843-FCDDEB8F4A0F}" destId="{02F28EBE-0A88-487B-BC8D-5182181AB796}" srcOrd="0" destOrd="0" presId="urn:microsoft.com/office/officeart/2005/8/layout/vProcess5"/>
    <dgm:cxn modelId="{34A7B9CE-B2BD-4B27-BB19-F1D31BD33162}" srcId="{6D7B5749-57A0-4193-9D05-664C286DBE86}" destId="{C4FC9B04-4A44-452C-A8CE-97692C8B1846}" srcOrd="0" destOrd="0" parTransId="{8011C647-A4E8-40FA-B098-3B028509FEEB}" sibTransId="{1D0C040F-E72A-4BA2-A861-736B4E405E0F}"/>
    <dgm:cxn modelId="{8857F06E-0F9A-42DF-AF5A-442DE758B913}" srcId="{6D7B5749-57A0-4193-9D05-664C286DBE86}" destId="{F7820C98-3267-4467-B73A-280BA00C47EB}" srcOrd="1" destOrd="0" parTransId="{417E0F7C-77BA-478A-91B2-98AB0CAC905B}" sibTransId="{A17DA412-F822-4359-AE04-989B79F335E3}"/>
    <dgm:cxn modelId="{3D7C10A4-31F1-4DAA-8D3E-359C39BE0EEC}" type="presOf" srcId="{B5637A78-B448-4037-A05B-C0A7F84F9B08}" destId="{B0F0E0FC-5146-462D-A6BE-BB2F75E012CE}" srcOrd="0" destOrd="0" presId="urn:microsoft.com/office/officeart/2005/8/layout/vProcess5"/>
    <dgm:cxn modelId="{3FE06AB5-3E35-4060-BC8B-F14BF0EB6BAF}" type="presOf" srcId="{6D7B5749-57A0-4193-9D05-664C286DBE86}" destId="{A796EACD-5E26-44B5-BA1E-A287DCF927C0}" srcOrd="0" destOrd="0" presId="urn:microsoft.com/office/officeart/2005/8/layout/vProcess5"/>
    <dgm:cxn modelId="{AFE64072-C199-4446-9633-41DEBA9BA9C1}" type="presOf" srcId="{B5637A78-B448-4037-A05B-C0A7F84F9B08}" destId="{DD6321CB-32D9-43D8-B86B-A1AD4986ED38}" srcOrd="1" destOrd="0" presId="urn:microsoft.com/office/officeart/2005/8/layout/vProcess5"/>
    <dgm:cxn modelId="{28516EC5-6791-4F2D-8DF6-15870D1D0E07}" type="presOf" srcId="{A17DA412-F822-4359-AE04-989B79F335E3}" destId="{060FA985-D921-401D-A432-6A500ABA8C62}" srcOrd="0" destOrd="0" presId="urn:microsoft.com/office/officeart/2005/8/layout/vProcess5"/>
    <dgm:cxn modelId="{D41A762F-3EC1-4B9B-A167-17A9610570D1}" srcId="{6D7B5749-57A0-4193-9D05-664C286DBE86}" destId="{B5637A78-B448-4037-A05B-C0A7F84F9B08}" srcOrd="2" destOrd="0" parTransId="{345DB700-CB06-4721-A2EC-1D7635E3406E}" sibTransId="{10693C60-B272-4C2E-943E-76B6B31DB9E8}"/>
    <dgm:cxn modelId="{7545AF5A-E3B6-4D86-9E6C-097AB61CBF39}" type="presOf" srcId="{F7820C98-3267-4467-B73A-280BA00C47EB}" destId="{A40F5F3A-B1A8-40BE-AB4E-1B5C3FAE2B63}" srcOrd="0" destOrd="0" presId="urn:microsoft.com/office/officeart/2005/8/layout/vProcess5"/>
    <dgm:cxn modelId="{953EDD25-09B3-4752-87C9-A31F3C5359A5}" type="presOf" srcId="{10693C60-B272-4C2E-943E-76B6B31DB9E8}" destId="{97EBD9B1-47B4-4C09-82C0-2CF5F23BF30A}" srcOrd="0" destOrd="0" presId="urn:microsoft.com/office/officeart/2005/8/layout/vProcess5"/>
    <dgm:cxn modelId="{CA7A259D-3CBC-44D8-9E7E-A1B6E7473068}" srcId="{6D7B5749-57A0-4193-9D05-664C286DBE86}" destId="{180DF800-9A41-4712-9843-FCDDEB8F4A0F}" srcOrd="3" destOrd="0" parTransId="{9E70598C-F200-43C8-BBF4-7FF576AD54CB}" sibTransId="{C5B4E2BF-3A91-4E61-9332-A1C075748722}"/>
    <dgm:cxn modelId="{26CD6A20-44C3-4E04-9BB0-B08C7368723F}" type="presOf" srcId="{F7820C98-3267-4467-B73A-280BA00C47EB}" destId="{1C497BC3-5DB8-4580-8BD8-0EB43E10B7C7}" srcOrd="1" destOrd="0" presId="urn:microsoft.com/office/officeart/2005/8/layout/vProcess5"/>
    <dgm:cxn modelId="{58D1B056-80FB-4727-909E-95B605F73E12}" type="presOf" srcId="{180DF800-9A41-4712-9843-FCDDEB8F4A0F}" destId="{144F6131-9EE1-4BFF-B38E-9193BFE89DE3}" srcOrd="1" destOrd="0" presId="urn:microsoft.com/office/officeart/2005/8/layout/vProcess5"/>
    <dgm:cxn modelId="{37F5446C-E096-4D42-8827-A39A796F7EF5}" type="presOf" srcId="{C4FC9B04-4A44-452C-A8CE-97692C8B1846}" destId="{A72FC25D-3F18-4CE2-868C-C89F64BE68BA}" srcOrd="0" destOrd="0" presId="urn:microsoft.com/office/officeart/2005/8/layout/vProcess5"/>
    <dgm:cxn modelId="{1DD7A706-2E24-4220-BEAC-77CF5092866A}" type="presOf" srcId="{C4FC9B04-4A44-452C-A8CE-97692C8B1846}" destId="{10A18872-F308-4EE4-B4A3-886487739B9C}" srcOrd="1" destOrd="0" presId="urn:microsoft.com/office/officeart/2005/8/layout/vProcess5"/>
    <dgm:cxn modelId="{A79BE8A9-8244-43DB-8FE9-DA13EAA838C6}" type="presParOf" srcId="{A796EACD-5E26-44B5-BA1E-A287DCF927C0}" destId="{95F885CB-E6DD-42D9-AF5A-642B1EC2477B}" srcOrd="0" destOrd="0" presId="urn:microsoft.com/office/officeart/2005/8/layout/vProcess5"/>
    <dgm:cxn modelId="{FDBD166C-6D67-43E8-B6CC-0F4A6211B43E}" type="presParOf" srcId="{A796EACD-5E26-44B5-BA1E-A287DCF927C0}" destId="{A72FC25D-3F18-4CE2-868C-C89F64BE68BA}" srcOrd="1" destOrd="0" presId="urn:microsoft.com/office/officeart/2005/8/layout/vProcess5"/>
    <dgm:cxn modelId="{420CA928-39C3-473F-B2E7-50BA342BFAD2}" type="presParOf" srcId="{A796EACD-5E26-44B5-BA1E-A287DCF927C0}" destId="{A40F5F3A-B1A8-40BE-AB4E-1B5C3FAE2B63}" srcOrd="2" destOrd="0" presId="urn:microsoft.com/office/officeart/2005/8/layout/vProcess5"/>
    <dgm:cxn modelId="{5E60900E-D29C-4D61-921C-F6B3490B3091}" type="presParOf" srcId="{A796EACD-5E26-44B5-BA1E-A287DCF927C0}" destId="{B0F0E0FC-5146-462D-A6BE-BB2F75E012CE}" srcOrd="3" destOrd="0" presId="urn:microsoft.com/office/officeart/2005/8/layout/vProcess5"/>
    <dgm:cxn modelId="{AD18BF89-FCCC-4551-BFCD-525CEAF76493}" type="presParOf" srcId="{A796EACD-5E26-44B5-BA1E-A287DCF927C0}" destId="{02F28EBE-0A88-487B-BC8D-5182181AB796}" srcOrd="4" destOrd="0" presId="urn:microsoft.com/office/officeart/2005/8/layout/vProcess5"/>
    <dgm:cxn modelId="{4E84ACE0-DC10-4D61-ACF3-27A2C0014C56}" type="presParOf" srcId="{A796EACD-5E26-44B5-BA1E-A287DCF927C0}" destId="{3C5CEE73-5E66-45A9-8FEF-C89EAF25366B}" srcOrd="5" destOrd="0" presId="urn:microsoft.com/office/officeart/2005/8/layout/vProcess5"/>
    <dgm:cxn modelId="{F31130C3-3D88-45CA-B95F-6E46A8F874CB}" type="presParOf" srcId="{A796EACD-5E26-44B5-BA1E-A287DCF927C0}" destId="{060FA985-D921-401D-A432-6A500ABA8C62}" srcOrd="6" destOrd="0" presId="urn:microsoft.com/office/officeart/2005/8/layout/vProcess5"/>
    <dgm:cxn modelId="{6C9709DF-6B25-45FD-A9D1-BEC53F4A439A}" type="presParOf" srcId="{A796EACD-5E26-44B5-BA1E-A287DCF927C0}" destId="{97EBD9B1-47B4-4C09-82C0-2CF5F23BF30A}" srcOrd="7" destOrd="0" presId="urn:microsoft.com/office/officeart/2005/8/layout/vProcess5"/>
    <dgm:cxn modelId="{B1BD011E-BD38-4962-BDE2-AA3CE68B20BF}" type="presParOf" srcId="{A796EACD-5E26-44B5-BA1E-A287DCF927C0}" destId="{10A18872-F308-4EE4-B4A3-886487739B9C}" srcOrd="8" destOrd="0" presId="urn:microsoft.com/office/officeart/2005/8/layout/vProcess5"/>
    <dgm:cxn modelId="{4EC494DE-EAFA-4B93-ADC2-45782A0BC2D3}" type="presParOf" srcId="{A796EACD-5E26-44B5-BA1E-A287DCF927C0}" destId="{1C497BC3-5DB8-4580-8BD8-0EB43E10B7C7}" srcOrd="9" destOrd="0" presId="urn:microsoft.com/office/officeart/2005/8/layout/vProcess5"/>
    <dgm:cxn modelId="{B8EC1B2F-81B8-477A-B834-3B8F5561E800}" type="presParOf" srcId="{A796EACD-5E26-44B5-BA1E-A287DCF927C0}" destId="{DD6321CB-32D9-43D8-B86B-A1AD4986ED38}" srcOrd="10" destOrd="0" presId="urn:microsoft.com/office/officeart/2005/8/layout/vProcess5"/>
    <dgm:cxn modelId="{EE1BFAF0-BD55-4C31-9256-7315FCAC8C80}" type="presParOf" srcId="{A796EACD-5E26-44B5-BA1E-A287DCF927C0}" destId="{144F6131-9EE1-4BFF-B38E-9193BFE89DE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AA4296-CC4C-48DA-AADD-E590512D3BF7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8B6A4276-753A-4AF0-9E50-B6CC12D0CD34}">
      <dgm:prSet phldrT="[Metin]"/>
      <dgm:spPr/>
      <dgm:t>
        <a:bodyPr/>
        <a:lstStyle/>
        <a:p>
          <a:r>
            <a:rPr lang="tr-TR" dirty="0" smtClean="0"/>
            <a:t>Tarım</a:t>
          </a:r>
          <a:endParaRPr lang="tr-TR" dirty="0"/>
        </a:p>
      </dgm:t>
    </dgm:pt>
    <dgm:pt modelId="{DCA6C121-F7B4-4C7F-AF4C-0ED111DB7F34}" type="parTrans" cxnId="{18C616C1-466E-44EE-AFDB-41D58B0E1594}">
      <dgm:prSet/>
      <dgm:spPr/>
      <dgm:t>
        <a:bodyPr/>
        <a:lstStyle/>
        <a:p>
          <a:endParaRPr lang="tr-TR"/>
        </a:p>
      </dgm:t>
    </dgm:pt>
    <dgm:pt modelId="{A569FD63-59FB-46DB-99A9-C3CC165576EB}" type="sibTrans" cxnId="{18C616C1-466E-44EE-AFDB-41D58B0E1594}">
      <dgm:prSet/>
      <dgm:spPr/>
      <dgm:t>
        <a:bodyPr/>
        <a:lstStyle/>
        <a:p>
          <a:endParaRPr lang="tr-TR"/>
        </a:p>
      </dgm:t>
    </dgm:pt>
    <dgm:pt modelId="{68FAF6A5-8CA3-4254-89DE-EA815DD70482}">
      <dgm:prSet phldrT="[Metin]"/>
      <dgm:spPr/>
      <dgm:t>
        <a:bodyPr/>
        <a:lstStyle/>
        <a:p>
          <a:r>
            <a:rPr lang="tr-TR" dirty="0" smtClean="0">
              <a:solidFill>
                <a:schemeClr val="tx1">
                  <a:lumMod val="50000"/>
                </a:schemeClr>
              </a:solidFill>
            </a:rPr>
            <a:t>Kapsamlı liberasyon, kural bazlı SPS uygulaması ve reform</a:t>
          </a:r>
          <a:endParaRPr lang="tr-TR" dirty="0">
            <a:solidFill>
              <a:schemeClr val="tx1">
                <a:lumMod val="50000"/>
              </a:schemeClr>
            </a:solidFill>
          </a:endParaRPr>
        </a:p>
      </dgm:t>
    </dgm:pt>
    <dgm:pt modelId="{624D4942-FB3F-4EFD-8000-0976D3BE2E3B}" type="parTrans" cxnId="{09F17EAF-A482-4D20-A63D-23696D73BD23}">
      <dgm:prSet/>
      <dgm:spPr/>
      <dgm:t>
        <a:bodyPr/>
        <a:lstStyle/>
        <a:p>
          <a:endParaRPr lang="tr-TR"/>
        </a:p>
      </dgm:t>
    </dgm:pt>
    <dgm:pt modelId="{3B252DB4-5011-4C0E-8770-DDC7B11D2246}" type="sibTrans" cxnId="{09F17EAF-A482-4D20-A63D-23696D73BD23}">
      <dgm:prSet/>
      <dgm:spPr/>
      <dgm:t>
        <a:bodyPr/>
        <a:lstStyle/>
        <a:p>
          <a:endParaRPr lang="tr-TR"/>
        </a:p>
      </dgm:t>
    </dgm:pt>
    <dgm:pt modelId="{ADCCD23F-46F6-4732-8F31-CB0F8679E37D}">
      <dgm:prSet phldrT="[Metin]"/>
      <dgm:spPr/>
      <dgm:t>
        <a:bodyPr/>
        <a:lstStyle/>
        <a:p>
          <a:r>
            <a:rPr lang="tr-TR" dirty="0" smtClean="0"/>
            <a:t>Hizmetler</a:t>
          </a:r>
          <a:endParaRPr lang="tr-TR" dirty="0"/>
        </a:p>
      </dgm:t>
    </dgm:pt>
    <dgm:pt modelId="{48B290D0-6DB5-444F-BFAD-1A044D47134C}" type="parTrans" cxnId="{19267850-99A4-4513-ACE6-D0449DF4DA5A}">
      <dgm:prSet/>
      <dgm:spPr/>
      <dgm:t>
        <a:bodyPr/>
        <a:lstStyle/>
        <a:p>
          <a:endParaRPr lang="tr-TR"/>
        </a:p>
      </dgm:t>
    </dgm:pt>
    <dgm:pt modelId="{0F6EBF61-0F69-45B3-AD35-34E75612B135}" type="sibTrans" cxnId="{19267850-99A4-4513-ACE6-D0449DF4DA5A}">
      <dgm:prSet/>
      <dgm:spPr/>
      <dgm:t>
        <a:bodyPr/>
        <a:lstStyle/>
        <a:p>
          <a:endParaRPr lang="tr-TR"/>
        </a:p>
      </dgm:t>
    </dgm:pt>
    <dgm:pt modelId="{9528FB62-69C1-4B61-81C2-7D4A8F1F31EE}">
      <dgm:prSet phldrT="[Metin]"/>
      <dgm:spPr/>
      <dgm:t>
        <a:bodyPr/>
        <a:lstStyle/>
        <a:p>
          <a:r>
            <a:rPr lang="tr-TR" dirty="0" smtClean="0">
              <a:solidFill>
                <a:schemeClr val="tx1">
                  <a:lumMod val="50000"/>
                </a:schemeClr>
              </a:solidFill>
            </a:rPr>
            <a:t>AB mevzuatı esas alınarak vatandaşlık ve kurulum izni/lisansı şartı gibi hizmet sunumu ve iş kurma hakkını kısıtlayan uygulamaların gözden geçirilmesi</a:t>
          </a:r>
          <a:endParaRPr lang="tr-TR" dirty="0">
            <a:solidFill>
              <a:schemeClr val="tx1">
                <a:lumMod val="50000"/>
              </a:schemeClr>
            </a:solidFill>
          </a:endParaRPr>
        </a:p>
      </dgm:t>
    </dgm:pt>
    <dgm:pt modelId="{70A1136E-52F7-4725-A52E-FF2DC067F6AD}" type="parTrans" cxnId="{D04E49AC-A3C8-4FB6-9893-222EE5BEF93A}">
      <dgm:prSet/>
      <dgm:spPr/>
      <dgm:t>
        <a:bodyPr/>
        <a:lstStyle/>
        <a:p>
          <a:endParaRPr lang="tr-TR"/>
        </a:p>
      </dgm:t>
    </dgm:pt>
    <dgm:pt modelId="{49440613-0153-4698-A565-997753BBFB22}" type="sibTrans" cxnId="{D04E49AC-A3C8-4FB6-9893-222EE5BEF93A}">
      <dgm:prSet/>
      <dgm:spPr/>
      <dgm:t>
        <a:bodyPr/>
        <a:lstStyle/>
        <a:p>
          <a:endParaRPr lang="tr-TR"/>
        </a:p>
      </dgm:t>
    </dgm:pt>
    <dgm:pt modelId="{7B61C4F9-68E3-41F0-B64C-E7300053D124}">
      <dgm:prSet phldrT="[Metin]"/>
      <dgm:spPr/>
      <dgm:t>
        <a:bodyPr/>
        <a:lstStyle/>
        <a:p>
          <a:r>
            <a:rPr lang="tr-TR" dirty="0" smtClean="0"/>
            <a:t>Kamu Alımları</a:t>
          </a:r>
          <a:endParaRPr lang="tr-TR" dirty="0"/>
        </a:p>
      </dgm:t>
    </dgm:pt>
    <dgm:pt modelId="{1D594C10-3D8C-4605-9A22-309D9E9987EE}" type="parTrans" cxnId="{C1B9C95A-B8F4-45AC-B272-54BB6957DC22}">
      <dgm:prSet/>
      <dgm:spPr/>
      <dgm:t>
        <a:bodyPr/>
        <a:lstStyle/>
        <a:p>
          <a:endParaRPr lang="tr-TR"/>
        </a:p>
      </dgm:t>
    </dgm:pt>
    <dgm:pt modelId="{59CC4957-2108-49D0-A481-E52FB3D5FDD3}" type="sibTrans" cxnId="{C1B9C95A-B8F4-45AC-B272-54BB6957DC22}">
      <dgm:prSet/>
      <dgm:spPr/>
      <dgm:t>
        <a:bodyPr/>
        <a:lstStyle/>
        <a:p>
          <a:endParaRPr lang="tr-TR"/>
        </a:p>
      </dgm:t>
    </dgm:pt>
    <dgm:pt modelId="{313EA2CD-4EB9-4422-9272-C5DA1CF192DE}">
      <dgm:prSet phldrT="[Metin]"/>
      <dgm:spPr/>
      <dgm:t>
        <a:bodyPr/>
        <a:lstStyle/>
        <a:p>
          <a:r>
            <a:rPr lang="tr-TR" dirty="0" smtClean="0">
              <a:solidFill>
                <a:schemeClr val="tx1">
                  <a:lumMod val="50000"/>
                </a:schemeClr>
              </a:solidFill>
            </a:rPr>
            <a:t>Yerliye ayrıcalık tanıyan </a:t>
          </a:r>
          <a:r>
            <a:rPr lang="tr-TR" dirty="0" err="1" smtClean="0">
              <a:solidFill>
                <a:schemeClr val="tx1">
                  <a:lumMod val="50000"/>
                </a:schemeClr>
              </a:solidFill>
            </a:rPr>
            <a:t>offset</a:t>
          </a:r>
          <a:r>
            <a:rPr lang="tr-TR" dirty="0" smtClean="0">
              <a:solidFill>
                <a:schemeClr val="tx1">
                  <a:lumMod val="50000"/>
                </a:schemeClr>
              </a:solidFill>
            </a:rPr>
            <a:t>, fiyat avantajı gibi uygulamaların gözden geçirilmesi</a:t>
          </a:r>
          <a:endParaRPr lang="tr-TR" dirty="0">
            <a:solidFill>
              <a:schemeClr val="tx1">
                <a:lumMod val="50000"/>
              </a:schemeClr>
            </a:solidFill>
          </a:endParaRPr>
        </a:p>
      </dgm:t>
    </dgm:pt>
    <dgm:pt modelId="{B0902CCA-1831-4167-9976-9A5869C03806}" type="parTrans" cxnId="{FD12C3BF-53F1-4362-A600-65712166AC1E}">
      <dgm:prSet/>
      <dgm:spPr/>
      <dgm:t>
        <a:bodyPr/>
        <a:lstStyle/>
        <a:p>
          <a:endParaRPr lang="tr-TR"/>
        </a:p>
      </dgm:t>
    </dgm:pt>
    <dgm:pt modelId="{C051A278-27CE-46C1-87DE-843FB925029C}" type="sibTrans" cxnId="{FD12C3BF-53F1-4362-A600-65712166AC1E}">
      <dgm:prSet/>
      <dgm:spPr/>
      <dgm:t>
        <a:bodyPr/>
        <a:lstStyle/>
        <a:p>
          <a:endParaRPr lang="tr-TR"/>
        </a:p>
      </dgm:t>
    </dgm:pt>
    <dgm:pt modelId="{CEC1AFDC-392B-4D40-9539-72F3BBE63E15}" type="pres">
      <dgm:prSet presAssocID="{EDAA4296-CC4C-48DA-AADD-E590512D3B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DE74354-A118-4302-9C3C-1298A0E03C82}" type="pres">
      <dgm:prSet presAssocID="{8B6A4276-753A-4AF0-9E50-B6CC12D0CD34}" presName="composite" presStyleCnt="0"/>
      <dgm:spPr/>
    </dgm:pt>
    <dgm:pt modelId="{96082F39-2EB0-4098-BF87-DD2CD26F4E13}" type="pres">
      <dgm:prSet presAssocID="{8B6A4276-753A-4AF0-9E50-B6CC12D0CD3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AB8518-8688-4B89-9AE7-88B78B796045}" type="pres">
      <dgm:prSet presAssocID="{8B6A4276-753A-4AF0-9E50-B6CC12D0CD3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D76098-4BEE-48C3-AD69-18A43858F644}" type="pres">
      <dgm:prSet presAssocID="{A569FD63-59FB-46DB-99A9-C3CC165576EB}" presName="space" presStyleCnt="0"/>
      <dgm:spPr/>
    </dgm:pt>
    <dgm:pt modelId="{C7B03A8C-7B90-4DC9-83F6-B0387AB28B4C}" type="pres">
      <dgm:prSet presAssocID="{ADCCD23F-46F6-4732-8F31-CB0F8679E37D}" presName="composite" presStyleCnt="0"/>
      <dgm:spPr/>
    </dgm:pt>
    <dgm:pt modelId="{FAD3D934-0948-462D-B319-1AD6743102FF}" type="pres">
      <dgm:prSet presAssocID="{ADCCD23F-46F6-4732-8F31-CB0F8679E37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445A5C-C2C8-42B9-B67F-E2611ECC902A}" type="pres">
      <dgm:prSet presAssocID="{ADCCD23F-46F6-4732-8F31-CB0F8679E37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6C45F4-EDEF-43A3-BACD-37DF57062E5C}" type="pres">
      <dgm:prSet presAssocID="{0F6EBF61-0F69-45B3-AD35-34E75612B135}" presName="space" presStyleCnt="0"/>
      <dgm:spPr/>
    </dgm:pt>
    <dgm:pt modelId="{ABC37D79-782F-4E5E-B399-04DAADD62B30}" type="pres">
      <dgm:prSet presAssocID="{7B61C4F9-68E3-41F0-B64C-E7300053D124}" presName="composite" presStyleCnt="0"/>
      <dgm:spPr/>
    </dgm:pt>
    <dgm:pt modelId="{DCEB50D3-9C78-4E18-A579-D0AB0C32E3C8}" type="pres">
      <dgm:prSet presAssocID="{7B61C4F9-68E3-41F0-B64C-E7300053D12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D906CD-0EAD-471E-836D-DB8268730632}" type="pres">
      <dgm:prSet presAssocID="{7B61C4F9-68E3-41F0-B64C-E7300053D12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CE9E14D-AEE6-4113-B038-1463BAF4C78B}" type="presOf" srcId="{7B61C4F9-68E3-41F0-B64C-E7300053D124}" destId="{DCEB50D3-9C78-4E18-A579-D0AB0C32E3C8}" srcOrd="0" destOrd="0" presId="urn:microsoft.com/office/officeart/2005/8/layout/hList1"/>
    <dgm:cxn modelId="{C1B9C95A-B8F4-45AC-B272-54BB6957DC22}" srcId="{EDAA4296-CC4C-48DA-AADD-E590512D3BF7}" destId="{7B61C4F9-68E3-41F0-B64C-E7300053D124}" srcOrd="2" destOrd="0" parTransId="{1D594C10-3D8C-4605-9A22-309D9E9987EE}" sibTransId="{59CC4957-2108-49D0-A481-E52FB3D5FDD3}"/>
    <dgm:cxn modelId="{5395A6EA-3E21-4E02-B585-F082BA1741E6}" type="presOf" srcId="{9528FB62-69C1-4B61-81C2-7D4A8F1F31EE}" destId="{AA445A5C-C2C8-42B9-B67F-E2611ECC902A}" srcOrd="0" destOrd="0" presId="urn:microsoft.com/office/officeart/2005/8/layout/hList1"/>
    <dgm:cxn modelId="{D04E49AC-A3C8-4FB6-9893-222EE5BEF93A}" srcId="{ADCCD23F-46F6-4732-8F31-CB0F8679E37D}" destId="{9528FB62-69C1-4B61-81C2-7D4A8F1F31EE}" srcOrd="0" destOrd="0" parTransId="{70A1136E-52F7-4725-A52E-FF2DC067F6AD}" sibTransId="{49440613-0153-4698-A565-997753BBFB22}"/>
    <dgm:cxn modelId="{ABFB39E3-D27E-47E9-89F0-70A2C56867D2}" type="presOf" srcId="{ADCCD23F-46F6-4732-8F31-CB0F8679E37D}" destId="{FAD3D934-0948-462D-B319-1AD6743102FF}" srcOrd="0" destOrd="0" presId="urn:microsoft.com/office/officeart/2005/8/layout/hList1"/>
    <dgm:cxn modelId="{19267850-99A4-4513-ACE6-D0449DF4DA5A}" srcId="{EDAA4296-CC4C-48DA-AADD-E590512D3BF7}" destId="{ADCCD23F-46F6-4732-8F31-CB0F8679E37D}" srcOrd="1" destOrd="0" parTransId="{48B290D0-6DB5-444F-BFAD-1A044D47134C}" sibTransId="{0F6EBF61-0F69-45B3-AD35-34E75612B135}"/>
    <dgm:cxn modelId="{16CDB7A5-BB17-4DD0-8385-731BAE9DEB85}" type="presOf" srcId="{68FAF6A5-8CA3-4254-89DE-EA815DD70482}" destId="{84AB8518-8688-4B89-9AE7-88B78B796045}" srcOrd="0" destOrd="0" presId="urn:microsoft.com/office/officeart/2005/8/layout/hList1"/>
    <dgm:cxn modelId="{18C616C1-466E-44EE-AFDB-41D58B0E1594}" srcId="{EDAA4296-CC4C-48DA-AADD-E590512D3BF7}" destId="{8B6A4276-753A-4AF0-9E50-B6CC12D0CD34}" srcOrd="0" destOrd="0" parTransId="{DCA6C121-F7B4-4C7F-AF4C-0ED111DB7F34}" sibTransId="{A569FD63-59FB-46DB-99A9-C3CC165576EB}"/>
    <dgm:cxn modelId="{71A6C7E5-E4FC-4D2E-9463-9818F57AE6CF}" type="presOf" srcId="{313EA2CD-4EB9-4422-9272-C5DA1CF192DE}" destId="{99D906CD-0EAD-471E-836D-DB8268730632}" srcOrd="0" destOrd="0" presId="urn:microsoft.com/office/officeart/2005/8/layout/hList1"/>
    <dgm:cxn modelId="{B47F9153-71D1-4585-9DF8-7700C99E503E}" type="presOf" srcId="{EDAA4296-CC4C-48DA-AADD-E590512D3BF7}" destId="{CEC1AFDC-392B-4D40-9539-72F3BBE63E15}" srcOrd="0" destOrd="0" presId="urn:microsoft.com/office/officeart/2005/8/layout/hList1"/>
    <dgm:cxn modelId="{28FBB128-A548-4A29-AF97-588801201889}" type="presOf" srcId="{8B6A4276-753A-4AF0-9E50-B6CC12D0CD34}" destId="{96082F39-2EB0-4098-BF87-DD2CD26F4E13}" srcOrd="0" destOrd="0" presId="urn:microsoft.com/office/officeart/2005/8/layout/hList1"/>
    <dgm:cxn modelId="{09F17EAF-A482-4D20-A63D-23696D73BD23}" srcId="{8B6A4276-753A-4AF0-9E50-B6CC12D0CD34}" destId="{68FAF6A5-8CA3-4254-89DE-EA815DD70482}" srcOrd="0" destOrd="0" parTransId="{624D4942-FB3F-4EFD-8000-0976D3BE2E3B}" sibTransId="{3B252DB4-5011-4C0E-8770-DDC7B11D2246}"/>
    <dgm:cxn modelId="{FD12C3BF-53F1-4362-A600-65712166AC1E}" srcId="{7B61C4F9-68E3-41F0-B64C-E7300053D124}" destId="{313EA2CD-4EB9-4422-9272-C5DA1CF192DE}" srcOrd="0" destOrd="0" parTransId="{B0902CCA-1831-4167-9976-9A5869C03806}" sibTransId="{C051A278-27CE-46C1-87DE-843FB925029C}"/>
    <dgm:cxn modelId="{6F257CFD-6BC3-4EAB-9A73-356C9B0CFB57}" type="presParOf" srcId="{CEC1AFDC-392B-4D40-9539-72F3BBE63E15}" destId="{0DE74354-A118-4302-9C3C-1298A0E03C82}" srcOrd="0" destOrd="0" presId="urn:microsoft.com/office/officeart/2005/8/layout/hList1"/>
    <dgm:cxn modelId="{E62DB6C0-1ABA-44AA-AB56-B7BCAF7D0C51}" type="presParOf" srcId="{0DE74354-A118-4302-9C3C-1298A0E03C82}" destId="{96082F39-2EB0-4098-BF87-DD2CD26F4E13}" srcOrd="0" destOrd="0" presId="urn:microsoft.com/office/officeart/2005/8/layout/hList1"/>
    <dgm:cxn modelId="{29F99B8C-62C7-4CBC-8456-9103E98FE09F}" type="presParOf" srcId="{0DE74354-A118-4302-9C3C-1298A0E03C82}" destId="{84AB8518-8688-4B89-9AE7-88B78B796045}" srcOrd="1" destOrd="0" presId="urn:microsoft.com/office/officeart/2005/8/layout/hList1"/>
    <dgm:cxn modelId="{311890C6-0C1D-44BB-99CE-58F723CF40DE}" type="presParOf" srcId="{CEC1AFDC-392B-4D40-9539-72F3BBE63E15}" destId="{99D76098-4BEE-48C3-AD69-18A43858F644}" srcOrd="1" destOrd="0" presId="urn:microsoft.com/office/officeart/2005/8/layout/hList1"/>
    <dgm:cxn modelId="{4A54470E-DFB5-4A69-8A62-815C627CA07B}" type="presParOf" srcId="{CEC1AFDC-392B-4D40-9539-72F3BBE63E15}" destId="{C7B03A8C-7B90-4DC9-83F6-B0387AB28B4C}" srcOrd="2" destOrd="0" presId="urn:microsoft.com/office/officeart/2005/8/layout/hList1"/>
    <dgm:cxn modelId="{1B991A91-44A1-49FA-BAFB-BC6A029B0F68}" type="presParOf" srcId="{C7B03A8C-7B90-4DC9-83F6-B0387AB28B4C}" destId="{FAD3D934-0948-462D-B319-1AD6743102FF}" srcOrd="0" destOrd="0" presId="urn:microsoft.com/office/officeart/2005/8/layout/hList1"/>
    <dgm:cxn modelId="{89D8710B-367B-4FC0-A2D7-35B473B646C9}" type="presParOf" srcId="{C7B03A8C-7B90-4DC9-83F6-B0387AB28B4C}" destId="{AA445A5C-C2C8-42B9-B67F-E2611ECC902A}" srcOrd="1" destOrd="0" presId="urn:microsoft.com/office/officeart/2005/8/layout/hList1"/>
    <dgm:cxn modelId="{57CF38A6-B483-4047-BDC6-4498FE143C1B}" type="presParOf" srcId="{CEC1AFDC-392B-4D40-9539-72F3BBE63E15}" destId="{1A6C45F4-EDEF-43A3-BACD-37DF57062E5C}" srcOrd="3" destOrd="0" presId="urn:microsoft.com/office/officeart/2005/8/layout/hList1"/>
    <dgm:cxn modelId="{B6E07C5C-4968-4581-898A-DE8C64454D59}" type="presParOf" srcId="{CEC1AFDC-392B-4D40-9539-72F3BBE63E15}" destId="{ABC37D79-782F-4E5E-B399-04DAADD62B30}" srcOrd="4" destOrd="0" presId="urn:microsoft.com/office/officeart/2005/8/layout/hList1"/>
    <dgm:cxn modelId="{55317065-A0F5-42ED-B4DA-7F9EDF9821A7}" type="presParOf" srcId="{ABC37D79-782F-4E5E-B399-04DAADD62B30}" destId="{DCEB50D3-9C78-4E18-A579-D0AB0C32E3C8}" srcOrd="0" destOrd="0" presId="urn:microsoft.com/office/officeart/2005/8/layout/hList1"/>
    <dgm:cxn modelId="{CD470A71-2F63-4D13-910F-E7E5813FF362}" type="presParOf" srcId="{ABC37D79-782F-4E5E-B399-04DAADD62B30}" destId="{99D906CD-0EAD-471E-836D-DB826873063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1ACE1-F514-488D-8139-798591B3F2E0}">
      <dsp:nvSpPr>
        <dsp:cNvPr id="0" name=""/>
        <dsp:cNvSpPr/>
      </dsp:nvSpPr>
      <dsp:spPr>
        <a:xfrm rot="16200000">
          <a:off x="839708" y="-839708"/>
          <a:ext cx="2899727" cy="4579144"/>
        </a:xfrm>
        <a:prstGeom prst="round1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İhracatımızın %47,9’u (68,3 milyar $)</a:t>
          </a:r>
        </a:p>
        <a:p>
          <a:pPr lvl="0" algn="ctr" defTabSz="9779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İthalatımızın %39,1’i (77,6 milyar $)</a:t>
          </a:r>
        </a:p>
        <a:p>
          <a:pPr lvl="0" algn="ctr" defTabSz="9779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i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 ile gerçekleşmektedir</a:t>
          </a:r>
          <a:endParaRPr lang="tr-TR" sz="20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5400000">
        <a:off x="0" y="106165"/>
        <a:ext cx="4579144" cy="2068630"/>
      </dsp:txXfrm>
    </dsp:sp>
    <dsp:sp modelId="{DDCA2DAF-DDB7-40D9-B6C5-CD63B3C4A0C1}">
      <dsp:nvSpPr>
        <dsp:cNvPr id="0" name=""/>
        <dsp:cNvSpPr/>
      </dsp:nvSpPr>
      <dsp:spPr>
        <a:xfrm>
          <a:off x="4539992" y="18355"/>
          <a:ext cx="4579144" cy="2899727"/>
        </a:xfrm>
        <a:prstGeom prst="round1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AB’ye ihracatta orta-üst teknolojili sektörlerin payı artmıştır</a:t>
          </a:r>
        </a:p>
        <a:p>
          <a:pPr lvl="0" algn="ctr" defTabSz="9779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i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(Otomotiv: %2,8 -&gt; %22,9</a:t>
          </a:r>
        </a:p>
        <a:p>
          <a:pPr lvl="0" algn="ctr" defTabSz="9779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i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Makine: %3,2 -&gt; %9,4)</a:t>
          </a:r>
        </a:p>
      </dsp:txBody>
      <dsp:txXfrm>
        <a:off x="4539992" y="18355"/>
        <a:ext cx="4472979" cy="2174795"/>
      </dsp:txXfrm>
    </dsp:sp>
    <dsp:sp modelId="{104DC5F2-2FC3-48F8-AE78-11AF2F744907}">
      <dsp:nvSpPr>
        <dsp:cNvPr id="0" name=""/>
        <dsp:cNvSpPr/>
      </dsp:nvSpPr>
      <dsp:spPr>
        <a:xfrm rot="10800000">
          <a:off x="0" y="2867018"/>
          <a:ext cx="4579144" cy="2899727"/>
        </a:xfrm>
        <a:prstGeom prst="round1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Doğrudan yabancı sermaye yatırımları artmıştır </a:t>
          </a:r>
        </a:p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i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(2002-2016 yabancı yatırımların yaklaşık %75’i AB kaynaklıdır)</a:t>
          </a:r>
        </a:p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GB" sz="1800" b="1" i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06165" y="3591950"/>
        <a:ext cx="4472979" cy="2174795"/>
      </dsp:txXfrm>
    </dsp:sp>
    <dsp:sp modelId="{7547F9BD-76C9-4733-95B8-2F79B71BC4D5}">
      <dsp:nvSpPr>
        <dsp:cNvPr id="0" name=""/>
        <dsp:cNvSpPr/>
      </dsp:nvSpPr>
      <dsp:spPr>
        <a:xfrm rot="5400000">
          <a:off x="5418852" y="2060019"/>
          <a:ext cx="2899727" cy="4579144"/>
        </a:xfrm>
        <a:prstGeom prst="round1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Rekabet gücü,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Verimlilik,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Kalite altyapısı,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 değer zincirlerine entegrasyon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i="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güçlenmiştir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tr-TR" sz="2200" b="1" i="0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4579144" y="3624660"/>
        <a:ext cx="4579144" cy="2068630"/>
      </dsp:txXfrm>
    </dsp:sp>
    <dsp:sp modelId="{33D57D3B-E16B-4EF0-9FEF-AEA8B1E61051}">
      <dsp:nvSpPr>
        <dsp:cNvPr id="0" name=""/>
        <dsp:cNvSpPr/>
      </dsp:nvSpPr>
      <dsp:spPr>
        <a:xfrm>
          <a:off x="3205400" y="2305442"/>
          <a:ext cx="2747486" cy="1188569"/>
        </a:xfrm>
        <a:prstGeom prst="roundRect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GÜMRÜK BİRLİĞİ</a:t>
          </a:r>
          <a:endParaRPr lang="en-GB" sz="3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263421" y="2363463"/>
        <a:ext cx="2631444" cy="1072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DF342-1107-44C0-8613-75E52FFCA244}">
      <dsp:nvSpPr>
        <dsp:cNvPr id="0" name=""/>
        <dsp:cNvSpPr/>
      </dsp:nvSpPr>
      <dsp:spPr>
        <a:xfrm>
          <a:off x="0" y="1368635"/>
          <a:ext cx="8893175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9F45D5-3F85-4FD3-A9BF-7F394B433FEA}">
      <dsp:nvSpPr>
        <dsp:cNvPr id="0" name=""/>
        <dsp:cNvSpPr/>
      </dsp:nvSpPr>
      <dsp:spPr>
        <a:xfrm>
          <a:off x="287588" y="255706"/>
          <a:ext cx="8448412" cy="1220976"/>
        </a:xfrm>
        <a:prstGeom prst="roundRect">
          <a:avLst/>
        </a:prstGeom>
        <a:solidFill>
          <a:srgbClr val="0033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5299" tIns="0" rIns="2352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/>
            <a:t>AB ile Gümrük Birliği’nin Güncellenmesi Diyaloğu Başlatıldı </a:t>
          </a:r>
          <a:r>
            <a:rPr lang="tr-TR" sz="2800" b="0" kern="1200" dirty="0" smtClean="0">
              <a:solidFill>
                <a:srgbClr val="FFC000"/>
              </a:solidFill>
            </a:rPr>
            <a:t>(2014 Ocak)</a:t>
          </a:r>
          <a:endParaRPr lang="tr-TR" sz="2800" kern="1200" dirty="0">
            <a:solidFill>
              <a:srgbClr val="FFC000"/>
            </a:solidFill>
          </a:endParaRPr>
        </a:p>
      </dsp:txBody>
      <dsp:txXfrm>
        <a:off x="347191" y="315309"/>
        <a:ext cx="8329206" cy="1101770"/>
      </dsp:txXfrm>
    </dsp:sp>
    <dsp:sp modelId="{B7089877-136D-47A3-BB5D-0FCEAFFDF9F5}">
      <dsp:nvSpPr>
        <dsp:cNvPr id="0" name=""/>
        <dsp:cNvSpPr/>
      </dsp:nvSpPr>
      <dsp:spPr>
        <a:xfrm>
          <a:off x="0" y="2668812"/>
          <a:ext cx="8893175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542DBB-485D-4714-A408-9C4F97533D1F}">
      <dsp:nvSpPr>
        <dsp:cNvPr id="0" name=""/>
        <dsp:cNvSpPr/>
      </dsp:nvSpPr>
      <dsp:spPr>
        <a:xfrm>
          <a:off x="287588" y="1555882"/>
          <a:ext cx="8448412" cy="1220976"/>
        </a:xfrm>
        <a:prstGeom prst="roundRect">
          <a:avLst/>
        </a:prstGeom>
        <a:solidFill>
          <a:srgbClr val="0033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5299" tIns="0" rIns="2352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Bakanlar Kuruluna Sunum Yapılarak Mutabakat Sağlandı </a:t>
          </a:r>
          <a:r>
            <a:rPr lang="tr-TR" sz="2800" kern="1200" dirty="0" smtClean="0">
              <a:solidFill>
                <a:srgbClr val="FFC000"/>
              </a:solidFill>
            </a:rPr>
            <a:t>(2014 Nisan) </a:t>
          </a:r>
          <a:endParaRPr lang="tr-TR" sz="2800" kern="1200" dirty="0">
            <a:solidFill>
              <a:srgbClr val="FFC000"/>
            </a:solidFill>
          </a:endParaRPr>
        </a:p>
      </dsp:txBody>
      <dsp:txXfrm>
        <a:off x="347191" y="1615485"/>
        <a:ext cx="8329206" cy="1101770"/>
      </dsp:txXfrm>
    </dsp:sp>
    <dsp:sp modelId="{ECC3F930-6137-43B2-A33A-82C28059EB1F}">
      <dsp:nvSpPr>
        <dsp:cNvPr id="0" name=""/>
        <dsp:cNvSpPr/>
      </dsp:nvSpPr>
      <dsp:spPr>
        <a:xfrm>
          <a:off x="0" y="3968988"/>
          <a:ext cx="8893175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3575E6-9463-472D-AFBB-3B9D35A40626}">
      <dsp:nvSpPr>
        <dsp:cNvPr id="0" name=""/>
        <dsp:cNvSpPr/>
      </dsp:nvSpPr>
      <dsp:spPr>
        <a:xfrm>
          <a:off x="287588" y="2856059"/>
          <a:ext cx="8448412" cy="1220976"/>
        </a:xfrm>
        <a:prstGeom prst="roundRect">
          <a:avLst/>
        </a:prstGeom>
        <a:solidFill>
          <a:srgbClr val="0033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5299" tIns="0" rIns="2352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Üst Düzey Siyasi ve Teknik Görüşmeler Neticesinde Müzakere Çerçeve Belgesi Kabul Edildi </a:t>
          </a:r>
          <a:r>
            <a:rPr lang="tr-TR" sz="2800" kern="1200" dirty="0" smtClean="0">
              <a:solidFill>
                <a:srgbClr val="FFC000"/>
              </a:solidFill>
            </a:rPr>
            <a:t>(2015 Mayıs)</a:t>
          </a:r>
          <a:endParaRPr lang="tr-TR" sz="2800" kern="1200" dirty="0">
            <a:solidFill>
              <a:srgbClr val="FFC000"/>
            </a:solidFill>
          </a:endParaRPr>
        </a:p>
      </dsp:txBody>
      <dsp:txXfrm>
        <a:off x="347191" y="2915662"/>
        <a:ext cx="8329206" cy="1101770"/>
      </dsp:txXfrm>
    </dsp:sp>
    <dsp:sp modelId="{9FDB1F91-5632-44E8-9BB1-B5CCFAB4D8F4}">
      <dsp:nvSpPr>
        <dsp:cNvPr id="0" name=""/>
        <dsp:cNvSpPr/>
      </dsp:nvSpPr>
      <dsp:spPr>
        <a:xfrm>
          <a:off x="0" y="5269165"/>
          <a:ext cx="8893175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382CE6-A3E9-4B1D-8BA4-7714A5B9C0D5}">
      <dsp:nvSpPr>
        <dsp:cNvPr id="0" name=""/>
        <dsp:cNvSpPr/>
      </dsp:nvSpPr>
      <dsp:spPr>
        <a:xfrm>
          <a:off x="287588" y="4156236"/>
          <a:ext cx="8448412" cy="1220976"/>
        </a:xfrm>
        <a:prstGeom prst="roundRect">
          <a:avLst/>
        </a:prstGeom>
        <a:solidFill>
          <a:srgbClr val="0033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5299" tIns="0" rIns="2352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latin typeface="Calibri"/>
              <a:ea typeface="+mn-ea"/>
              <a:cs typeface="+mn-cs"/>
            </a:rPr>
            <a:t>İç İstişare ve Hazırlık Süreçleri Başlatıldı</a:t>
          </a:r>
          <a:endParaRPr lang="tr-TR" sz="2800" kern="1200" dirty="0"/>
        </a:p>
      </dsp:txBody>
      <dsp:txXfrm>
        <a:off x="347191" y="4215839"/>
        <a:ext cx="8329206" cy="1101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DF342-1107-44C0-8613-75E52FFCA244}">
      <dsp:nvSpPr>
        <dsp:cNvPr id="0" name=""/>
        <dsp:cNvSpPr/>
      </dsp:nvSpPr>
      <dsp:spPr>
        <a:xfrm>
          <a:off x="0" y="1368635"/>
          <a:ext cx="8893175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9F45D5-3F85-4FD3-A9BF-7F394B433FEA}">
      <dsp:nvSpPr>
        <dsp:cNvPr id="0" name=""/>
        <dsp:cNvSpPr/>
      </dsp:nvSpPr>
      <dsp:spPr>
        <a:xfrm>
          <a:off x="287588" y="255706"/>
          <a:ext cx="8448412" cy="1220976"/>
        </a:xfrm>
        <a:prstGeom prst="roundRect">
          <a:avLst/>
        </a:prstGeom>
        <a:solidFill>
          <a:srgbClr val="0033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5299" tIns="0" rIns="2352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/>
            <a:t>Avrupa Komisyonu ile </a:t>
          </a:r>
          <a:r>
            <a:rPr lang="tr-TR" sz="2800" b="0" kern="1200" dirty="0" smtClean="0">
              <a:solidFill>
                <a:srgbClr val="FFC000"/>
              </a:solidFill>
            </a:rPr>
            <a:t>25 üst düzey ve bürokratik görüşme</a:t>
          </a:r>
          <a:endParaRPr lang="tr-TR" sz="2800" b="0" kern="1200" dirty="0">
            <a:solidFill>
              <a:srgbClr val="FFC000"/>
            </a:solidFill>
          </a:endParaRPr>
        </a:p>
      </dsp:txBody>
      <dsp:txXfrm>
        <a:off x="347191" y="315309"/>
        <a:ext cx="8329206" cy="1101770"/>
      </dsp:txXfrm>
    </dsp:sp>
    <dsp:sp modelId="{B7089877-136D-47A3-BB5D-0FCEAFFDF9F5}">
      <dsp:nvSpPr>
        <dsp:cNvPr id="0" name=""/>
        <dsp:cNvSpPr/>
      </dsp:nvSpPr>
      <dsp:spPr>
        <a:xfrm>
          <a:off x="0" y="2668812"/>
          <a:ext cx="8893175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542DBB-485D-4714-A408-9C4F97533D1F}">
      <dsp:nvSpPr>
        <dsp:cNvPr id="0" name=""/>
        <dsp:cNvSpPr/>
      </dsp:nvSpPr>
      <dsp:spPr>
        <a:xfrm>
          <a:off x="287588" y="1555882"/>
          <a:ext cx="8448412" cy="1220976"/>
        </a:xfrm>
        <a:prstGeom prst="roundRect">
          <a:avLst/>
        </a:prstGeom>
        <a:solidFill>
          <a:srgbClr val="0033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5299" tIns="0" rIns="2352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İlgili Kamu Kurumlarının katılımı ile </a:t>
          </a:r>
          <a:r>
            <a:rPr lang="tr-TR" sz="2800" b="0" kern="1200" dirty="0" smtClean="0">
              <a:solidFill>
                <a:srgbClr val="FFC000"/>
              </a:solidFill>
            </a:rPr>
            <a:t>39 konu bazlı toplantı</a:t>
          </a:r>
          <a:endParaRPr lang="tr-TR" sz="2800" b="0" kern="1200" dirty="0">
            <a:solidFill>
              <a:srgbClr val="FFC000"/>
            </a:solidFill>
          </a:endParaRPr>
        </a:p>
      </dsp:txBody>
      <dsp:txXfrm>
        <a:off x="347191" y="1615485"/>
        <a:ext cx="8329206" cy="1101770"/>
      </dsp:txXfrm>
    </dsp:sp>
    <dsp:sp modelId="{ECC3F930-6137-43B2-A33A-82C28059EB1F}">
      <dsp:nvSpPr>
        <dsp:cNvPr id="0" name=""/>
        <dsp:cNvSpPr/>
      </dsp:nvSpPr>
      <dsp:spPr>
        <a:xfrm>
          <a:off x="0" y="3968988"/>
          <a:ext cx="8893175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3575E6-9463-472D-AFBB-3B9D35A40626}">
      <dsp:nvSpPr>
        <dsp:cNvPr id="0" name=""/>
        <dsp:cNvSpPr/>
      </dsp:nvSpPr>
      <dsp:spPr>
        <a:xfrm>
          <a:off x="287588" y="2856059"/>
          <a:ext cx="8448412" cy="1220976"/>
        </a:xfrm>
        <a:prstGeom prst="roundRect">
          <a:avLst/>
        </a:prstGeom>
        <a:solidFill>
          <a:srgbClr val="0033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5299" tIns="0" rIns="2352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latin typeface="Calibri"/>
              <a:ea typeface="+mn-ea"/>
              <a:cs typeface="+mn-cs"/>
            </a:rPr>
            <a:t>İlgili STK ve özel sektör temsilcileri ile </a:t>
          </a:r>
          <a:r>
            <a:rPr lang="tr-TR" sz="2800" b="0" kern="1200" dirty="0" smtClean="0">
              <a:solidFill>
                <a:srgbClr val="FFC000"/>
              </a:solidFill>
            </a:rPr>
            <a:t>47 bilgilendirme ve istişare toplantısı</a:t>
          </a:r>
          <a:endParaRPr lang="tr-TR" sz="2800" b="0" kern="1200" dirty="0">
            <a:solidFill>
              <a:srgbClr val="FFC000"/>
            </a:solidFill>
          </a:endParaRPr>
        </a:p>
      </dsp:txBody>
      <dsp:txXfrm>
        <a:off x="347191" y="2915662"/>
        <a:ext cx="8329206" cy="1101770"/>
      </dsp:txXfrm>
    </dsp:sp>
    <dsp:sp modelId="{9FDB1F91-5632-44E8-9BB1-B5CCFAB4D8F4}">
      <dsp:nvSpPr>
        <dsp:cNvPr id="0" name=""/>
        <dsp:cNvSpPr/>
      </dsp:nvSpPr>
      <dsp:spPr>
        <a:xfrm>
          <a:off x="0" y="5269165"/>
          <a:ext cx="8893175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382CE6-A3E9-4B1D-8BA4-7714A5B9C0D5}">
      <dsp:nvSpPr>
        <dsp:cNvPr id="0" name=""/>
        <dsp:cNvSpPr/>
      </dsp:nvSpPr>
      <dsp:spPr>
        <a:xfrm>
          <a:off x="287588" y="4156236"/>
          <a:ext cx="8448412" cy="1220976"/>
        </a:xfrm>
        <a:prstGeom prst="roundRect">
          <a:avLst/>
        </a:prstGeom>
        <a:solidFill>
          <a:srgbClr val="0033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5299" tIns="0" rIns="2352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rgbClr val="FFC000"/>
              </a:solidFill>
            </a:rPr>
            <a:t>Etki analizi çalışması </a:t>
          </a:r>
          <a:r>
            <a:rPr lang="tr-TR" sz="2800" b="0" kern="1200" dirty="0" smtClean="0">
              <a:latin typeface="Calibri"/>
              <a:ea typeface="+mn-ea"/>
              <a:cs typeface="+mn-cs"/>
            </a:rPr>
            <a:t>ve her bir müzakere başlığında </a:t>
          </a:r>
          <a:r>
            <a:rPr lang="tr-TR" sz="2800" b="0" kern="1200" dirty="0" smtClean="0">
              <a:solidFill>
                <a:srgbClr val="FFC000"/>
              </a:solidFill>
            </a:rPr>
            <a:t>müzakere hazırlık raporu</a:t>
          </a:r>
          <a:endParaRPr lang="tr-TR" sz="2800" b="0" kern="1200" dirty="0">
            <a:solidFill>
              <a:srgbClr val="FFC000"/>
            </a:solidFill>
          </a:endParaRPr>
        </a:p>
      </dsp:txBody>
      <dsp:txXfrm>
        <a:off x="347191" y="4215839"/>
        <a:ext cx="8329206" cy="11017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E89B3-E07C-456F-820A-18DF82F1B5F2}">
      <dsp:nvSpPr>
        <dsp:cNvPr id="0" name=""/>
        <dsp:cNvSpPr/>
      </dsp:nvSpPr>
      <dsp:spPr>
        <a:xfrm>
          <a:off x="175918" y="497065"/>
          <a:ext cx="2091827" cy="1185156"/>
        </a:xfrm>
        <a:prstGeom prst="rect">
          <a:avLst/>
        </a:prstGeom>
        <a:solidFill>
          <a:srgbClr val="C00000"/>
        </a:soli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GB Kapsamındaki Yapısal Sorunların Giderilmesi</a:t>
          </a:r>
          <a:endParaRPr lang="tr-TR" sz="1800" b="1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75918" y="497065"/>
        <a:ext cx="2091827" cy="1185156"/>
      </dsp:txXfrm>
    </dsp:sp>
    <dsp:sp modelId="{D6DFD085-6078-4419-BD08-B9BD4B6BF607}">
      <dsp:nvSpPr>
        <dsp:cNvPr id="0" name=""/>
        <dsp:cNvSpPr/>
      </dsp:nvSpPr>
      <dsp:spPr>
        <a:xfrm>
          <a:off x="2356695" y="120435"/>
          <a:ext cx="457200" cy="203981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D02399-D382-4A25-A650-4E58BB3376F4}">
      <dsp:nvSpPr>
        <dsp:cNvPr id="0" name=""/>
        <dsp:cNvSpPr/>
      </dsp:nvSpPr>
      <dsp:spPr>
        <a:xfrm>
          <a:off x="2860751" y="59238"/>
          <a:ext cx="6217920" cy="2086966"/>
        </a:xfrm>
        <a:prstGeom prst="rect">
          <a:avLst/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tr-TR" sz="20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AB’nin üçüncü ülkeler ile imzaladığı </a:t>
          </a:r>
          <a:r>
            <a:rPr lang="tr-TR" sz="2000" b="1" kern="120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STA’lardan</a:t>
          </a:r>
          <a:r>
            <a:rPr lang="tr-TR" sz="20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eşzamanlı yararlanılmasını sağlayan yasal bağlayıcılığı olan bir hüküm geliştirilmesi</a:t>
          </a:r>
          <a:endParaRPr lang="tr-TR" sz="2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tr-TR" sz="2000" b="1" kern="12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Gümrük Birliği kapsamında AB’nin karar alma/danışma süreçlerine etkin katılımın sağlanması</a:t>
          </a:r>
          <a:endParaRPr lang="tr-TR" sz="2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tr-TR" sz="2000" b="1" kern="12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Karayolu kotalarının kaldırılması</a:t>
          </a:r>
          <a:endParaRPr lang="tr-TR" sz="2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60751" y="59238"/>
        <a:ext cx="6217920" cy="2086966"/>
      </dsp:txXfrm>
    </dsp:sp>
    <dsp:sp modelId="{3F6C33C2-83D9-4AC7-9F98-1FC2234D2918}">
      <dsp:nvSpPr>
        <dsp:cNvPr id="0" name=""/>
        <dsp:cNvSpPr/>
      </dsp:nvSpPr>
      <dsp:spPr>
        <a:xfrm>
          <a:off x="145697" y="2483948"/>
          <a:ext cx="2091598" cy="1186561"/>
        </a:xfrm>
        <a:prstGeom prst="rect">
          <a:avLst/>
        </a:prstGeom>
        <a:solidFill>
          <a:srgbClr val="C00000"/>
        </a:soli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GB’nin Modernize Edilmesi</a:t>
          </a:r>
          <a:endParaRPr lang="tr-TR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45697" y="2483948"/>
        <a:ext cx="2091598" cy="1186561"/>
      </dsp:txXfrm>
    </dsp:sp>
    <dsp:sp modelId="{A259CB3E-338E-432D-B646-C33EF711FDFA}">
      <dsp:nvSpPr>
        <dsp:cNvPr id="0" name=""/>
        <dsp:cNvSpPr/>
      </dsp:nvSpPr>
      <dsp:spPr>
        <a:xfrm>
          <a:off x="2345154" y="2389539"/>
          <a:ext cx="457200" cy="160593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7DBFFC-33D5-4BBD-B11E-D4A42B5B92BA}">
      <dsp:nvSpPr>
        <dsp:cNvPr id="0" name=""/>
        <dsp:cNvSpPr/>
      </dsp:nvSpPr>
      <dsp:spPr>
        <a:xfrm>
          <a:off x="2849210" y="2365302"/>
          <a:ext cx="6228925" cy="1684970"/>
        </a:xfrm>
        <a:prstGeom prst="rect">
          <a:avLst/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tr-TR" sz="2000" b="1" kern="12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Fikri mülkiyet hakları, ticarette teknik engeller, gümrüklerde işbirliği, ticari korunma araçları</a:t>
          </a:r>
          <a:endParaRPr lang="tr-TR" sz="2000" b="1" u="none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tr-TR" sz="2000" b="1" u="none" kern="12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Anlaşmazlıkların halli mekanizması </a:t>
          </a:r>
          <a:endParaRPr lang="tr-TR" sz="2000" b="1" u="none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49210" y="2365302"/>
        <a:ext cx="6228925" cy="1684970"/>
      </dsp:txXfrm>
    </dsp:sp>
    <dsp:sp modelId="{F06DAE55-963D-47B9-B5A8-F1ED884B20E3}">
      <dsp:nvSpPr>
        <dsp:cNvPr id="0" name=""/>
        <dsp:cNvSpPr/>
      </dsp:nvSpPr>
      <dsp:spPr>
        <a:xfrm>
          <a:off x="176147" y="4220644"/>
          <a:ext cx="2091598" cy="1186561"/>
        </a:xfrm>
        <a:prstGeom prst="rect">
          <a:avLst/>
        </a:prstGeom>
        <a:solidFill>
          <a:srgbClr val="C00000"/>
        </a:soli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 İle Ticari İlişkilerin Alanının Genişletilmesi </a:t>
          </a:r>
          <a:endParaRPr lang="tr-TR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76147" y="4220644"/>
        <a:ext cx="2091598" cy="1186561"/>
      </dsp:txXfrm>
    </dsp:sp>
    <dsp:sp modelId="{2637A770-F204-41FA-AC92-9A007EE3D2AB}">
      <dsp:nvSpPr>
        <dsp:cNvPr id="0" name=""/>
        <dsp:cNvSpPr/>
      </dsp:nvSpPr>
      <dsp:spPr>
        <a:xfrm>
          <a:off x="2314600" y="4287752"/>
          <a:ext cx="457200" cy="126596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FC25D-3F18-4CE2-868C-C89F64BE68BA}">
      <dsp:nvSpPr>
        <dsp:cNvPr id="0" name=""/>
        <dsp:cNvSpPr/>
      </dsp:nvSpPr>
      <dsp:spPr>
        <a:xfrm>
          <a:off x="107513" y="0"/>
          <a:ext cx="6873998" cy="125149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2017 Yılı İçerisinde Resmi Müzakerelerin Başlatılması</a:t>
          </a:r>
          <a:endParaRPr lang="tr-TR" sz="2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44168" y="36655"/>
        <a:ext cx="5488130" cy="1178189"/>
      </dsp:txXfrm>
    </dsp:sp>
    <dsp:sp modelId="{A40F5F3A-B1A8-40BE-AB4E-1B5C3FAE2B63}">
      <dsp:nvSpPr>
        <dsp:cNvPr id="0" name=""/>
        <dsp:cNvSpPr/>
      </dsp:nvSpPr>
      <dsp:spPr>
        <a:xfrm>
          <a:off x="606552" y="1412802"/>
          <a:ext cx="7242420" cy="125149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İlgili Kamu Kurumları İle İstişare ve Bilgilendirme Toplantıları Yapılması</a:t>
          </a:r>
          <a:endParaRPr lang="tr-TR" sz="2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3207" y="1449457"/>
        <a:ext cx="5749082" cy="1178189"/>
      </dsp:txXfrm>
    </dsp:sp>
    <dsp:sp modelId="{B0F0E0FC-5146-462D-A6BE-BB2F75E012CE}">
      <dsp:nvSpPr>
        <dsp:cNvPr id="0" name=""/>
        <dsp:cNvSpPr/>
      </dsp:nvSpPr>
      <dsp:spPr>
        <a:xfrm>
          <a:off x="1204052" y="2852962"/>
          <a:ext cx="7242420" cy="125149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STK’lar ve Özel Sektör Temsilcileri İle İstişare ve Bilgilendirme Toplantıları Yapılması</a:t>
          </a:r>
        </a:p>
      </dsp:txBody>
      <dsp:txXfrm>
        <a:off x="1240707" y="2889617"/>
        <a:ext cx="5758135" cy="1178189"/>
      </dsp:txXfrm>
    </dsp:sp>
    <dsp:sp modelId="{02F28EBE-0A88-487B-BC8D-5182181AB796}">
      <dsp:nvSpPr>
        <dsp:cNvPr id="0" name=""/>
        <dsp:cNvSpPr/>
      </dsp:nvSpPr>
      <dsp:spPr>
        <a:xfrm>
          <a:off x="1810604" y="4293122"/>
          <a:ext cx="7242420" cy="125149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Avrupa Komisyonu ile Üst Düzey Siyasi Görüşmelere Devam Edilmesi</a:t>
          </a:r>
          <a:endParaRPr lang="tr-TR" sz="2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847259" y="4329777"/>
        <a:ext cx="5749082" cy="1178189"/>
      </dsp:txXfrm>
    </dsp:sp>
    <dsp:sp modelId="{3C5CEE73-5E66-45A9-8FEF-C89EAF25366B}">
      <dsp:nvSpPr>
        <dsp:cNvPr id="0" name=""/>
        <dsp:cNvSpPr/>
      </dsp:nvSpPr>
      <dsp:spPr>
        <a:xfrm>
          <a:off x="6428945" y="958534"/>
          <a:ext cx="813474" cy="813474"/>
        </a:xfrm>
        <a:prstGeom prst="downArrow">
          <a:avLst>
            <a:gd name="adj1" fmla="val 55000"/>
            <a:gd name="adj2" fmla="val 45000"/>
          </a:avLst>
        </a:prstGeom>
        <a:solidFill>
          <a:srgbClr val="C00000">
            <a:alpha val="90000"/>
          </a:srgbClr>
        </a:solidFill>
        <a:ln w="9525" cap="flat" cmpd="sng" algn="ctr">
          <a:solidFill>
            <a:srgbClr val="C0504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6611977" y="958534"/>
        <a:ext cx="447410" cy="612139"/>
      </dsp:txXfrm>
    </dsp:sp>
    <dsp:sp modelId="{060FA985-D921-401D-A432-6A500ABA8C62}">
      <dsp:nvSpPr>
        <dsp:cNvPr id="0" name=""/>
        <dsp:cNvSpPr/>
      </dsp:nvSpPr>
      <dsp:spPr>
        <a:xfrm>
          <a:off x="7035498" y="2437578"/>
          <a:ext cx="813474" cy="813474"/>
        </a:xfrm>
        <a:prstGeom prst="downArrow">
          <a:avLst>
            <a:gd name="adj1" fmla="val 55000"/>
            <a:gd name="adj2" fmla="val 45000"/>
          </a:avLst>
        </a:prstGeom>
        <a:solidFill>
          <a:srgbClr val="C00000">
            <a:alpha val="90000"/>
          </a:srgbClr>
        </a:solidFill>
        <a:ln w="9525" cap="flat" cmpd="sng" algn="ctr">
          <a:solidFill>
            <a:srgbClr val="C0504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218530" y="2437578"/>
        <a:ext cx="447410" cy="612139"/>
      </dsp:txXfrm>
    </dsp:sp>
    <dsp:sp modelId="{97EBD9B1-47B4-4C09-82C0-2CF5F23BF30A}">
      <dsp:nvSpPr>
        <dsp:cNvPr id="0" name=""/>
        <dsp:cNvSpPr/>
      </dsp:nvSpPr>
      <dsp:spPr>
        <a:xfrm>
          <a:off x="7632997" y="3916623"/>
          <a:ext cx="813474" cy="813474"/>
        </a:xfrm>
        <a:prstGeom prst="downArrow">
          <a:avLst>
            <a:gd name="adj1" fmla="val 55000"/>
            <a:gd name="adj2" fmla="val 45000"/>
          </a:avLst>
        </a:prstGeom>
        <a:solidFill>
          <a:srgbClr val="C00000"/>
        </a:solidFill>
        <a:ln w="9525" cap="flat" cmpd="sng" algn="ctr">
          <a:solidFill>
            <a:srgbClr val="C0504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816029" y="3916623"/>
        <a:ext cx="447410" cy="6121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82F39-2EB0-4098-BF87-DD2CD26F4E13}">
      <dsp:nvSpPr>
        <dsp:cNvPr id="0" name=""/>
        <dsp:cNvSpPr/>
      </dsp:nvSpPr>
      <dsp:spPr>
        <a:xfrm>
          <a:off x="2655" y="82935"/>
          <a:ext cx="2588912" cy="662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Tarım</a:t>
          </a:r>
          <a:endParaRPr lang="tr-TR" sz="2300" kern="1200" dirty="0"/>
        </a:p>
      </dsp:txBody>
      <dsp:txXfrm>
        <a:off x="2655" y="82935"/>
        <a:ext cx="2588912" cy="662400"/>
      </dsp:txXfrm>
    </dsp:sp>
    <dsp:sp modelId="{84AB8518-8688-4B89-9AE7-88B78B796045}">
      <dsp:nvSpPr>
        <dsp:cNvPr id="0" name=""/>
        <dsp:cNvSpPr/>
      </dsp:nvSpPr>
      <dsp:spPr>
        <a:xfrm>
          <a:off x="2655" y="745335"/>
          <a:ext cx="2588912" cy="421228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>
              <a:solidFill>
                <a:schemeClr val="tx1">
                  <a:lumMod val="50000"/>
                </a:schemeClr>
              </a:solidFill>
            </a:rPr>
            <a:t>Kapsamlı liberasyon, kural bazlı SPS uygulaması ve reform</a:t>
          </a:r>
          <a:endParaRPr lang="tr-TR" sz="23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2655" y="745335"/>
        <a:ext cx="2588912" cy="4212288"/>
      </dsp:txXfrm>
    </dsp:sp>
    <dsp:sp modelId="{FAD3D934-0948-462D-B319-1AD6743102FF}">
      <dsp:nvSpPr>
        <dsp:cNvPr id="0" name=""/>
        <dsp:cNvSpPr/>
      </dsp:nvSpPr>
      <dsp:spPr>
        <a:xfrm>
          <a:off x="2954015" y="82935"/>
          <a:ext cx="2588912" cy="662400"/>
        </a:xfrm>
        <a:prstGeom prst="rect">
          <a:avLst/>
        </a:prstGeom>
        <a:solidFill>
          <a:schemeClr val="accent5">
            <a:hueOff val="5942234"/>
            <a:satOff val="-30290"/>
            <a:lumOff val="17254"/>
            <a:alphaOff val="0"/>
          </a:schemeClr>
        </a:solidFill>
        <a:ln w="25400" cap="flat" cmpd="sng" algn="ctr">
          <a:solidFill>
            <a:schemeClr val="accent5">
              <a:hueOff val="5942234"/>
              <a:satOff val="-30290"/>
              <a:lumOff val="172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Hizmetler</a:t>
          </a:r>
          <a:endParaRPr lang="tr-TR" sz="2300" kern="1200" dirty="0"/>
        </a:p>
      </dsp:txBody>
      <dsp:txXfrm>
        <a:off x="2954015" y="82935"/>
        <a:ext cx="2588912" cy="662400"/>
      </dsp:txXfrm>
    </dsp:sp>
    <dsp:sp modelId="{AA445A5C-C2C8-42B9-B67F-E2611ECC902A}">
      <dsp:nvSpPr>
        <dsp:cNvPr id="0" name=""/>
        <dsp:cNvSpPr/>
      </dsp:nvSpPr>
      <dsp:spPr>
        <a:xfrm>
          <a:off x="2954015" y="745335"/>
          <a:ext cx="2588912" cy="4212288"/>
        </a:xfrm>
        <a:prstGeom prst="rect">
          <a:avLst/>
        </a:prstGeom>
        <a:solidFill>
          <a:schemeClr val="accent5">
            <a:tint val="40000"/>
            <a:alpha val="90000"/>
            <a:hueOff val="6439121"/>
            <a:satOff val="3277"/>
            <a:lumOff val="261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6439121"/>
              <a:satOff val="3277"/>
              <a:lumOff val="26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>
              <a:solidFill>
                <a:schemeClr val="tx1">
                  <a:lumMod val="50000"/>
                </a:schemeClr>
              </a:solidFill>
            </a:rPr>
            <a:t>AB mevzuatı esas alınarak vatandaşlık ve kurulum izni/lisansı şartı gibi hizmet sunumu ve iş kurma hakkını kısıtlayan uygulamaların gözden geçirilmesi</a:t>
          </a:r>
          <a:endParaRPr lang="tr-TR" sz="23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2954015" y="745335"/>
        <a:ext cx="2588912" cy="4212288"/>
      </dsp:txXfrm>
    </dsp:sp>
    <dsp:sp modelId="{DCEB50D3-9C78-4E18-A579-D0AB0C32E3C8}">
      <dsp:nvSpPr>
        <dsp:cNvPr id="0" name=""/>
        <dsp:cNvSpPr/>
      </dsp:nvSpPr>
      <dsp:spPr>
        <a:xfrm>
          <a:off x="5905376" y="82935"/>
          <a:ext cx="2588912" cy="662400"/>
        </a:xfrm>
        <a:prstGeom prst="rect">
          <a:avLst/>
        </a:prstGeom>
        <a:solidFill>
          <a:schemeClr val="accent5">
            <a:hueOff val="11884469"/>
            <a:satOff val="-60579"/>
            <a:lumOff val="34508"/>
            <a:alphaOff val="0"/>
          </a:schemeClr>
        </a:solidFill>
        <a:ln w="25400" cap="flat" cmpd="sng" algn="ctr">
          <a:solidFill>
            <a:schemeClr val="accent5">
              <a:hueOff val="11884469"/>
              <a:satOff val="-60579"/>
              <a:lumOff val="345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Kamu Alımları</a:t>
          </a:r>
          <a:endParaRPr lang="tr-TR" sz="2300" kern="1200" dirty="0"/>
        </a:p>
      </dsp:txBody>
      <dsp:txXfrm>
        <a:off x="5905376" y="82935"/>
        <a:ext cx="2588912" cy="662400"/>
      </dsp:txXfrm>
    </dsp:sp>
    <dsp:sp modelId="{99D906CD-0EAD-471E-836D-DB8268730632}">
      <dsp:nvSpPr>
        <dsp:cNvPr id="0" name=""/>
        <dsp:cNvSpPr/>
      </dsp:nvSpPr>
      <dsp:spPr>
        <a:xfrm>
          <a:off x="5905376" y="745335"/>
          <a:ext cx="2588912" cy="4212288"/>
        </a:xfrm>
        <a:prstGeom prst="rect">
          <a:avLst/>
        </a:prstGeom>
        <a:solidFill>
          <a:schemeClr val="accent5">
            <a:tint val="40000"/>
            <a:alpha val="90000"/>
            <a:hueOff val="12878242"/>
            <a:satOff val="6553"/>
            <a:lumOff val="523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12878242"/>
              <a:satOff val="6553"/>
              <a:lumOff val="5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>
              <a:solidFill>
                <a:schemeClr val="tx1">
                  <a:lumMod val="50000"/>
                </a:schemeClr>
              </a:solidFill>
            </a:rPr>
            <a:t>Yerliye ayrıcalık tanıyan </a:t>
          </a:r>
          <a:r>
            <a:rPr lang="tr-TR" sz="2300" kern="1200" dirty="0" err="1" smtClean="0">
              <a:solidFill>
                <a:schemeClr val="tx1">
                  <a:lumMod val="50000"/>
                </a:schemeClr>
              </a:solidFill>
            </a:rPr>
            <a:t>offset</a:t>
          </a:r>
          <a:r>
            <a:rPr lang="tr-TR" sz="2300" kern="1200" dirty="0" smtClean="0">
              <a:solidFill>
                <a:schemeClr val="tx1">
                  <a:lumMod val="50000"/>
                </a:schemeClr>
              </a:solidFill>
            </a:rPr>
            <a:t>, fiyat avantajı gibi uygulamaların gözden geçirilmesi</a:t>
          </a:r>
          <a:endParaRPr lang="tr-TR" sz="23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5905376" y="745335"/>
        <a:ext cx="2588912" cy="4212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#1">
  <dgm:title val="Dikey Köşeli Ayraç Listesi"/>
  <dgm:desc val="Gruplandırılmış bilgi bloklarını göstermek için kullanın.  Uzun Düzey 2 metinlerinde kullanışlı olur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601" cy="466231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97608" y="0"/>
            <a:ext cx="2982601" cy="466231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115329-8C97-4336-9106-C85E45548B7A}" type="datetimeFigureOut">
              <a:rPr lang="tr-TR"/>
              <a:pPr>
                <a:defRPr/>
              </a:pPr>
              <a:t>25.07.2017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830170"/>
            <a:ext cx="2982601" cy="466231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97608" y="8830170"/>
            <a:ext cx="2982601" cy="466231"/>
          </a:xfrm>
          <a:prstGeom prst="rect">
            <a:avLst/>
          </a:prstGeom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7AACAF1-AE8C-4C6A-B55A-29464EC938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8356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601" cy="464746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97608" y="0"/>
            <a:ext cx="2982601" cy="464746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CA67ED-3FCA-42B8-A85A-47A8FC17A4A6}" type="datetimeFigureOut">
              <a:rPr lang="tr-TR"/>
              <a:pPr>
                <a:defRPr/>
              </a:pPr>
              <a:t>25.07.2017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8664" y="4415827"/>
            <a:ext cx="5504487" cy="4182712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30170"/>
            <a:ext cx="2982601" cy="464745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97608" y="8830170"/>
            <a:ext cx="2982601" cy="464745"/>
          </a:xfrm>
          <a:prstGeom prst="rect">
            <a:avLst/>
          </a:prstGeom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B4BC6C-A26A-4437-97D9-22832D0781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260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11736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59441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058" indent="-285407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1628" indent="-22832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8280" indent="-22832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4931" indent="-22832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1582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8234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4885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1537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5BC9BFA-F418-4929-B340-64D1C2C1681E}" type="slidenum">
              <a:rPr lang="tr-TR" altLang="tr-TR">
                <a:solidFill>
                  <a:srgbClr val="000000"/>
                </a:solidFill>
              </a:rPr>
              <a:pPr/>
              <a:t>12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88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703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058" indent="-285407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1628" indent="-22832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8280" indent="-22832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4931" indent="-22832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1582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8234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4885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1537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5BC9BFA-F418-4929-B340-64D1C2C1681E}" type="slidenum">
              <a:rPr lang="tr-TR" altLang="tr-TR">
                <a:solidFill>
                  <a:srgbClr val="000000"/>
                </a:solidFill>
              </a:rPr>
              <a:pPr/>
              <a:t>2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96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sz="1400" kern="12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78783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058" indent="-285407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1628" indent="-22832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8280" indent="-22832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4931" indent="-22832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1582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8234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4885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1537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5BC9BFA-F418-4929-B340-64D1C2C1681E}" type="slidenum">
              <a:rPr lang="tr-TR" altLang="tr-TR">
                <a:solidFill>
                  <a:srgbClr val="000000"/>
                </a:solidFill>
              </a:rPr>
              <a:pPr/>
              <a:t>4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94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18037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058" indent="-285407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1628" indent="-22832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8280" indent="-22832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4931" indent="-22832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1582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8234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4885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1537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5BC9BFA-F418-4929-B340-64D1C2C1681E}" type="slidenum">
              <a:rPr lang="tr-TR" altLang="tr-TR">
                <a:solidFill>
                  <a:srgbClr val="000000"/>
                </a:solidFill>
              </a:rPr>
              <a:pPr/>
              <a:t>7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94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058" indent="-285407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1628" indent="-22832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8280" indent="-22832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4931" indent="-22832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1582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8234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4885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1537" indent="-228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5BC9BFA-F418-4929-B340-64D1C2C1681E}" type="slidenum">
              <a:rPr lang="tr-TR" altLang="tr-TR">
                <a:solidFill>
                  <a:srgbClr val="000000"/>
                </a:solidFill>
              </a:rPr>
              <a:pPr/>
              <a:t>8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89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870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1E5FDA-C1EE-44E6-A232-E4E147A0C719}" type="slidenum">
              <a:rPr lang="tr-TR" altLang="tr-TR" smtClean="0">
                <a:solidFill>
                  <a:srgbClr val="000000"/>
                </a:solidFill>
              </a:rPr>
              <a:pPr/>
              <a:t>9</a:t>
            </a:fld>
            <a:endParaRPr lang="tr-TR" alt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31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870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1E5FDA-C1EE-44E6-A232-E4E147A0C719}" type="slidenum">
              <a:rPr lang="tr-TR" altLang="tr-TR" smtClean="0">
                <a:solidFill>
                  <a:srgbClr val="000000"/>
                </a:solidFill>
              </a:rPr>
              <a:pPr/>
              <a:t>10</a:t>
            </a:fld>
            <a:endParaRPr lang="tr-TR" alt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8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jpe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jpe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jpeg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3DDD5C-6912-494A-8B79-3307DEF2158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840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864D06-5AEC-4C5B-A425-34F9A092B16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1686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38A3E4-0AB4-4277-A712-BD5AFF979F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98729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 dirty="0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1274AF33-EE54-4640-B962-549B2052C88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20005178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5" y="6553200"/>
            <a:ext cx="7947025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D7FE31F-B97B-4907-987C-5216A5CF4EA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92926814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588"/>
            <a:ext cx="91440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018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4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1C5B6E4A-074B-44E0-A1D0-899D0CA6BA7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0842409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37A1B98-E9F0-4296-A7E3-296BBF075F7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4075503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D6633D9-7951-4E19-8BFC-6E25C0F833D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7696433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A3B1047-1B84-4823-9179-F3F2553F15B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04166735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BE0CD19-3CA3-4D8F-8775-10831A36D1C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0458437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3BB354E-404F-48D8-9483-DE114E21DFD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637757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CEE073-E087-44DB-9FC9-574723F13A7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39882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E087BA9-4715-46B1-A3E3-26F6D60420D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9974216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EDBC2CF-A4B0-40CA-87E1-F345AD04C8F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832737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3C28D8F9-15EA-42BE-958A-4CB56450621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55718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915E4294-68EF-4277-A2AE-974F2F0F8E7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0229799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7948776-6D85-432D-BA68-04B9B73C84D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6535255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01F2F9C-1433-4AF2-AAB1-4602C59EE83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2691034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5C9ABB2-D00D-473A-9DA4-A6F6CE5FFC1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8854764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7C5B207-1C33-483B-9B43-3EFFE4393A6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839182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47CDD40-094D-4BA2-BAE3-848B4382A12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3496327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76AAF9DD-4C12-47E1-9546-3A63C8673D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2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707A05-1759-4363-A364-A142C4B560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14440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3F3C7-255A-42FD-BA6B-1054AA1226BA}" type="datetimeFigureOut">
              <a:rPr lang="tr-TR" smtClean="0"/>
              <a:t>25.07.2017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AFDA-C526-43D4-BA64-04053508F2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1540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 dirty="0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65CBE6F-6D7C-4C72-BDF1-7371BA5726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01525715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5" y="6553200"/>
            <a:ext cx="7947025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EA844CF-903C-42A2-9596-CC16088F0D0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40273170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588"/>
            <a:ext cx="91440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018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4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BA339D0-133E-44E4-8636-94BC47C3A29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84280353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170ECF6-F274-49C2-97A7-F0A7ED8DE92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530944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BB21A8AA-2E53-4284-B369-B859972C15D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9123526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66463612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41D5F89-F5E3-4959-B4E4-F74D48EEF24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5120851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1C4E8A9-BC47-40A3-A6BB-D7D1389D1AB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0434933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F3EC433-FD59-4FD5-B218-601D658C475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64230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035F3-35E2-4695-91E0-0B83E7AC039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13131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CA96FC4-6215-4640-AED4-7E11DA02D11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1806178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1F9EEB7B-2908-446D-98D2-D6A36D465E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12860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3A74B61-0336-4ABA-8107-F5D6F0FFF6E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6266589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B4B87A0-9CDF-475C-B3C0-61D69F465F3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9592853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9FD594E-06D8-4A40-BE35-7E4F9E0B04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831790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28007B7-A05B-48B4-856F-0B96368E32B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8083168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B8B0CE0-C51A-4E14-A80C-80932407B0A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8877546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30F68DF-1E98-496A-A4BD-27D4E477676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5151769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5DF764BD-72B1-402A-B614-580DF843F27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5830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 dirty="0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60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5F6E648F-E28D-465F-8871-3CBB595CD52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3540924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AF94A-D40E-4213-AE42-80D9D1B0277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845143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5" y="6553200"/>
            <a:ext cx="7947025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6553C1E-2450-45F1-982C-F86796F8EEF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33983744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588"/>
            <a:ext cx="91440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018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4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FAE5B39-6874-449A-89A7-DC473FFE552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6727878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807E60B-4C87-46D9-9CA1-56F97D8C9F6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2170660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9AB4AE7-47FC-4D71-B3CF-F1C8F17A60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0916076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90E28AD6-4374-4138-AC41-91263FDF876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28793603"/>
      </p:ext>
    </p:extLst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6C9D29E-7F3D-410D-8936-500BC5FB106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025929"/>
      </p:ext>
    </p:extLst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BAEDE70-A146-42DA-BF16-DB868B62B6A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4760724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D2C9F71-A8F1-42E9-B42F-CF9D859631E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2377741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0253315-4156-4FEC-A52D-9F328C5FD51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6308308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9FC6AF05-3BA9-4C4B-B448-389AE0580E5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8011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A2395A-CD56-447B-B9F7-1D689E20045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645514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D4E5928-5326-416B-9720-B40E1DB4CD7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4273841"/>
      </p:ext>
    </p:extLst>
  </p:cSld>
  <p:clrMapOvr>
    <a:masterClrMapping/>
  </p:clrMapOvr>
  <p:transition spd="med"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0CD9722-7545-4898-8A2F-15F8DE3C89B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3721280"/>
      </p:ext>
    </p:extLst>
  </p:cSld>
  <p:clrMapOvr>
    <a:masterClrMapping/>
  </p:clrMapOvr>
  <p:transition spd="med"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B306073-A5F6-47A5-84D8-4C22340F5CA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445143"/>
      </p:ext>
    </p:extLst>
  </p:cSld>
  <p:clrMapOvr>
    <a:masterClrMapping/>
  </p:clrMapOvr>
  <p:transition spd="med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2054BDA-3F78-4CD9-B27C-7B0D0CC92E6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4892691"/>
      </p:ext>
    </p:extLst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56D0656B-49C8-4F72-84F7-0255D061BF2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4152410"/>
      </p:ext>
    </p:extLst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1887966C-D330-4CC9-A18A-5374FDECAC1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2139285"/>
      </p:ext>
    </p:extLst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867AD2E7-2380-4445-9E3F-6EDF057E4C4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802154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AB392-7783-4627-ACBE-566F8A7AD81D}" type="datetimeFigureOut">
              <a:rPr lang="tr-TR">
                <a:solidFill>
                  <a:srgbClr val="494949"/>
                </a:solidFill>
              </a:rPr>
              <a:pPr>
                <a:defRPr/>
              </a:pPr>
              <a:t>25.07.2017</a:t>
            </a:fld>
            <a:endParaRPr lang="tr-TR">
              <a:solidFill>
                <a:srgbClr val="494949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BA434-58C2-4D9E-80CB-9DEFD4B7CC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4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D30FBE-5B4B-46EE-A5A0-AFC2C2AACAF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373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B66652-CF0D-453D-AF60-F559E1E18E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0371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1FF5A0-E9C5-4724-8439-B9EEE74B4B6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9658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19" Type="http://schemas.openxmlformats.org/officeDocument/2006/relationships/slideLayout" Target="../slideLayouts/slideLayout67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85BB3177-FE06-4307-BE41-71B963FDD7F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pic>
        <p:nvPicPr>
          <p:cNvPr id="2055" name="Picture 7" descr="ark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3075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59595"/>
                </a:solidFill>
              </a:defRPr>
            </a:lvl1pPr>
          </a:lstStyle>
          <a:p>
            <a:pPr>
              <a:defRPr/>
            </a:pPr>
            <a:fld id="{9BA79E30-9BB9-4718-901E-0762EBC7D5C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0" r:id="rId15"/>
    <p:sldLayoutId id="2147484021" r:id="rId16"/>
    <p:sldLayoutId id="2147484022" r:id="rId17"/>
    <p:sldLayoutId id="2147484023" r:id="rId18"/>
    <p:sldLayoutId id="2147484044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4099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59595"/>
                </a:solidFill>
              </a:defRPr>
            </a:lvl1pPr>
          </a:lstStyle>
          <a:p>
            <a:pPr>
              <a:defRPr/>
            </a:pPr>
            <a:fld id="{3D8683B3-0C5B-4EBA-A5C3-603CE82BE7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  <p:sldLayoutId id="2147484041" r:id="rId18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59595"/>
                </a:solidFill>
              </a:defRPr>
            </a:lvl1pPr>
          </a:lstStyle>
          <a:p>
            <a:pPr>
              <a:defRPr/>
            </a:pPr>
            <a:fld id="{723078AB-652B-44B5-A1C6-40E9CEABF72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103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  <p:sldLayoutId id="2147484057" r:id="rId12"/>
    <p:sldLayoutId id="2147484058" r:id="rId13"/>
    <p:sldLayoutId id="2147484059" r:id="rId14"/>
    <p:sldLayoutId id="2147484060" r:id="rId15"/>
    <p:sldLayoutId id="2147484061" r:id="rId16"/>
    <p:sldLayoutId id="2147484062" r:id="rId17"/>
    <p:sldLayoutId id="2147484063" r:id="rId18"/>
    <p:sldLayoutId id="2147484064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1.png"/><Relationship Id="rId11" Type="http://schemas.openxmlformats.org/officeDocument/2006/relationships/image" Target="../media/image16.jpe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0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1.png"/><Relationship Id="rId11" Type="http://schemas.openxmlformats.org/officeDocument/2006/relationships/image" Target="../media/image21.jpe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8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8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8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9" y="5832662"/>
            <a:ext cx="914270" cy="92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86" y="5834624"/>
            <a:ext cx="933450" cy="95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26101"/>
            <a:ext cx="933450" cy="90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826101"/>
            <a:ext cx="1010171" cy="99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855039"/>
            <a:ext cx="875909" cy="88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2" y="5877272"/>
            <a:ext cx="939844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0262"/>
            <a:ext cx="92705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832662"/>
            <a:ext cx="927057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54" y="332656"/>
            <a:ext cx="2009073" cy="200907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737" y="332656"/>
            <a:ext cx="2444733" cy="1833291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0" y="3029471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/>
            <a:r>
              <a:rPr lang="tr-TR" sz="34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AB İLE GÜMRÜK </a:t>
            </a:r>
            <a:r>
              <a:rPr lang="tr-TR" sz="3400" b="1" dirty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BİRLİĞİ’NİN GÜNCELLENMESİ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6390249" y="5301208"/>
            <a:ext cx="2637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tx1">
                    <a:lumMod val="50000"/>
                  </a:schemeClr>
                </a:solidFill>
              </a:rPr>
              <a:t>25.07.2017</a:t>
            </a:r>
          </a:p>
        </p:txBody>
      </p:sp>
    </p:spTree>
    <p:extLst>
      <p:ext uri="{BB962C8B-B14F-4D97-AF65-F5344CB8AC3E}">
        <p14:creationId xmlns:p14="http://schemas.microsoft.com/office/powerpoint/2010/main" val="23357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9C792162-55DB-465B-A997-7DA19EA76B5E}" type="slidenum">
              <a:rPr lang="en-US" altLang="tr-TR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sp>
        <p:nvSpPr>
          <p:cNvPr id="86019" name="Rectangle 5"/>
          <p:cNvSpPr>
            <a:spLocks noChangeArrowheads="1"/>
          </p:cNvSpPr>
          <p:nvPr/>
        </p:nvSpPr>
        <p:spPr bwMode="auto">
          <a:xfrm>
            <a:off x="1258888" y="188913"/>
            <a:ext cx="7813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 smtClean="0">
                <a:solidFill>
                  <a:srgbClr val="FFFFFF"/>
                </a:solidFill>
                <a:cs typeface="Arial" panose="020B0604020202020204" pitchFamily="34" charset="0"/>
              </a:rPr>
              <a:t>AB Etki Analizi Sonuçları</a:t>
            </a:r>
            <a:endParaRPr lang="tr-TR" altLang="tr-TR" sz="28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282472"/>
              </p:ext>
            </p:extLst>
          </p:nvPr>
        </p:nvGraphicFramePr>
        <p:xfrm>
          <a:off x="395536" y="1628800"/>
          <a:ext cx="8432959" cy="375321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7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3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5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7713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% Değişim</a:t>
                      </a:r>
                      <a:endParaRPr lang="tr-TR" sz="16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GSYİH</a:t>
                      </a:r>
                      <a:endParaRPr lang="tr-TR" sz="19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İHRACAT</a:t>
                      </a:r>
                      <a:endParaRPr lang="tr-TR" sz="19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İTHALAT</a:t>
                      </a:r>
                      <a:endParaRPr lang="tr-TR" sz="19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34">
                <a:tc>
                  <a:txBody>
                    <a:bodyPr/>
                    <a:lstStyle/>
                    <a:p>
                      <a:pPr algn="ctr"/>
                      <a:endParaRPr lang="tr-TR" sz="16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TÜRKİYE</a:t>
                      </a:r>
                      <a:endParaRPr lang="tr-TR" sz="1900" b="1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AB</a:t>
                      </a:r>
                      <a:endParaRPr lang="tr-TR" sz="19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TÜRKİYE</a:t>
                      </a:r>
                      <a:endParaRPr lang="tr-TR" sz="19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AB</a:t>
                      </a:r>
                      <a:endParaRPr lang="tr-TR" sz="19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TÜRKİYE</a:t>
                      </a:r>
                      <a:endParaRPr lang="tr-TR" sz="19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AB</a:t>
                      </a:r>
                      <a:endParaRPr lang="tr-TR" sz="19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6983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1. Gümrük Birliği’nin Güncellenmesi</a:t>
                      </a:r>
                      <a:endParaRPr lang="tr-TR" sz="18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1,44</a:t>
                      </a:r>
                      <a:endParaRPr lang="tr-TR" sz="18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0,01</a:t>
                      </a:r>
                      <a:endParaRPr lang="tr-TR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3,20</a:t>
                      </a:r>
                      <a:endParaRPr lang="tr-TR" sz="18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0,05</a:t>
                      </a:r>
                      <a:endParaRPr lang="tr-TR" sz="1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3,02</a:t>
                      </a:r>
                      <a:endParaRPr lang="tr-TR" sz="18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0,1</a:t>
                      </a:r>
                      <a:endParaRPr lang="tr-TR" sz="1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6983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2. Gümrük Birliği’nin Yeni Nesil </a:t>
                      </a:r>
                      <a:r>
                        <a:rPr lang="tr-TR" sz="1800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STA’ya</a:t>
                      </a:r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Dönüştürülmesi</a:t>
                      </a:r>
                      <a:endParaRPr lang="tr-TR" sz="18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0,26</a:t>
                      </a:r>
                      <a:endParaRPr lang="tr-TR" sz="18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-0,01</a:t>
                      </a:r>
                      <a:endParaRPr lang="tr-TR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0,94</a:t>
                      </a:r>
                      <a:endParaRPr lang="tr-TR" sz="18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0,004</a:t>
                      </a:r>
                      <a:endParaRPr lang="tr-TR" sz="1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0,06</a:t>
                      </a:r>
                      <a:endParaRPr lang="tr-TR" sz="18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0,03</a:t>
                      </a:r>
                      <a:endParaRPr lang="tr-TR" sz="1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6069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15888"/>
            <a:ext cx="18827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739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624" y="215852"/>
            <a:ext cx="7837879" cy="476844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Sektörel</a:t>
            </a:r>
            <a:r>
              <a:rPr lang="tr-TR" sz="2800" dirty="0" smtClean="0"/>
              <a:t> Açılımlar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Ekonomi Bakanlığı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graphicFrame>
        <p:nvGraphicFramePr>
          <p:cNvPr id="5" name="Diyagram 4"/>
          <p:cNvGraphicFramePr/>
          <p:nvPr>
            <p:extLst/>
          </p:nvPr>
        </p:nvGraphicFramePr>
        <p:xfrm>
          <a:off x="323528" y="1124744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Resim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7624" y="116632"/>
            <a:ext cx="188201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1248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3D0E8A5-3F9C-47BD-951F-8D7908685250}" type="slidenum">
              <a:rPr lang="en-US" altLang="tr-TR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16632"/>
            <a:ext cx="1882010" cy="576064"/>
          </a:xfrm>
          <a:prstGeom prst="rect">
            <a:avLst/>
          </a:prstGeom>
        </p:spPr>
      </p:pic>
      <p:grpSp>
        <p:nvGrpSpPr>
          <p:cNvPr id="8" name="Grup 7"/>
          <p:cNvGrpSpPr/>
          <p:nvPr/>
        </p:nvGrpSpPr>
        <p:grpSpPr>
          <a:xfrm>
            <a:off x="271057" y="1700808"/>
            <a:ext cx="8713052" cy="3449034"/>
            <a:chOff x="210216" y="934073"/>
            <a:chExt cx="8713052" cy="3449034"/>
          </a:xfrm>
        </p:grpSpPr>
        <p:pic>
          <p:nvPicPr>
            <p:cNvPr id="11" name="Resim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1408" y="1093292"/>
              <a:ext cx="2556736" cy="2263700"/>
            </a:xfrm>
            <a:prstGeom prst="rect">
              <a:avLst/>
            </a:prstGeom>
          </p:spPr>
        </p:pic>
        <p:grpSp>
          <p:nvGrpSpPr>
            <p:cNvPr id="12" name="Grup 11"/>
            <p:cNvGrpSpPr/>
            <p:nvPr/>
          </p:nvGrpSpPr>
          <p:grpSpPr>
            <a:xfrm>
              <a:off x="210216" y="934073"/>
              <a:ext cx="8713052" cy="2721538"/>
              <a:chOff x="210216" y="934073"/>
              <a:chExt cx="8713052" cy="2721538"/>
            </a:xfrm>
          </p:grpSpPr>
          <p:sp>
            <p:nvSpPr>
              <p:cNvPr id="15" name="Serbest Form 14"/>
              <p:cNvSpPr/>
              <p:nvPr/>
            </p:nvSpPr>
            <p:spPr>
              <a:xfrm rot="21600000">
                <a:off x="210216" y="934073"/>
                <a:ext cx="3241012" cy="2663498"/>
              </a:xfrm>
              <a:custGeom>
                <a:avLst/>
                <a:gdLst>
                  <a:gd name="connsiteX0" fmla="*/ 0 w 2663498"/>
                  <a:gd name="connsiteY0" fmla="*/ 2308788 h 3241012"/>
                  <a:gd name="connsiteX1" fmla="*/ 665875 w 2663498"/>
                  <a:gd name="connsiteY1" fmla="*/ 2308788 h 3241012"/>
                  <a:gd name="connsiteX2" fmla="*/ 665875 w 2663498"/>
                  <a:gd name="connsiteY2" fmla="*/ 0 h 3241012"/>
                  <a:gd name="connsiteX3" fmla="*/ 1997624 w 2663498"/>
                  <a:gd name="connsiteY3" fmla="*/ 0 h 3241012"/>
                  <a:gd name="connsiteX4" fmla="*/ 1997624 w 2663498"/>
                  <a:gd name="connsiteY4" fmla="*/ 2308788 h 3241012"/>
                  <a:gd name="connsiteX5" fmla="*/ 2663498 w 2663498"/>
                  <a:gd name="connsiteY5" fmla="*/ 2308788 h 3241012"/>
                  <a:gd name="connsiteX6" fmla="*/ 1331749 w 2663498"/>
                  <a:gd name="connsiteY6" fmla="*/ 3241012 h 3241012"/>
                  <a:gd name="connsiteX7" fmla="*/ 0 w 2663498"/>
                  <a:gd name="connsiteY7" fmla="*/ 2308788 h 3241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3498" h="3241012">
                    <a:moveTo>
                      <a:pt x="1897386" y="3241012"/>
                    </a:moveTo>
                    <a:lnTo>
                      <a:pt x="1897386" y="2430758"/>
                    </a:lnTo>
                    <a:lnTo>
                      <a:pt x="0" y="2430758"/>
                    </a:lnTo>
                    <a:lnTo>
                      <a:pt x="0" y="810252"/>
                    </a:lnTo>
                    <a:lnTo>
                      <a:pt x="1897386" y="810252"/>
                    </a:lnTo>
                    <a:lnTo>
                      <a:pt x="1897386" y="0"/>
                    </a:lnTo>
                    <a:lnTo>
                      <a:pt x="2663498" y="1620506"/>
                    </a:lnTo>
                    <a:lnTo>
                      <a:pt x="1897386" y="324101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spcFirstLastPara="0" vert="horz" wrap="square" lIns="163577" tIns="829449" rIns="629687" bIns="829452" numCol="1" spcCol="1270" anchor="ctr" anchorCtr="0">
                <a:noAutofit/>
              </a:bodyPr>
              <a:lstStyle/>
              <a:p>
                <a:pPr marL="0" marR="0" lvl="0" indent="0" algn="ctr" defTabSz="102235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3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Gümrük Birliği’nin Güncellenmesi</a:t>
                </a:r>
              </a:p>
            </p:txBody>
          </p:sp>
          <p:sp>
            <p:nvSpPr>
              <p:cNvPr id="16" name="Serbest Form 15"/>
              <p:cNvSpPr/>
              <p:nvPr/>
            </p:nvSpPr>
            <p:spPr>
              <a:xfrm>
                <a:off x="5683275" y="991626"/>
                <a:ext cx="3239993" cy="2663985"/>
              </a:xfrm>
              <a:custGeom>
                <a:avLst/>
                <a:gdLst>
                  <a:gd name="connsiteX0" fmla="*/ 0 w 2663985"/>
                  <a:gd name="connsiteY0" fmla="*/ 2307598 h 3239993"/>
                  <a:gd name="connsiteX1" fmla="*/ 665996 w 2663985"/>
                  <a:gd name="connsiteY1" fmla="*/ 2307598 h 3239993"/>
                  <a:gd name="connsiteX2" fmla="*/ 665996 w 2663985"/>
                  <a:gd name="connsiteY2" fmla="*/ 0 h 3239993"/>
                  <a:gd name="connsiteX3" fmla="*/ 1997989 w 2663985"/>
                  <a:gd name="connsiteY3" fmla="*/ 0 h 3239993"/>
                  <a:gd name="connsiteX4" fmla="*/ 1997989 w 2663985"/>
                  <a:gd name="connsiteY4" fmla="*/ 2307598 h 3239993"/>
                  <a:gd name="connsiteX5" fmla="*/ 2663985 w 2663985"/>
                  <a:gd name="connsiteY5" fmla="*/ 2307598 h 3239993"/>
                  <a:gd name="connsiteX6" fmla="*/ 1331993 w 2663985"/>
                  <a:gd name="connsiteY6" fmla="*/ 3239993 h 3239993"/>
                  <a:gd name="connsiteX7" fmla="*/ 0 w 2663985"/>
                  <a:gd name="connsiteY7" fmla="*/ 2307598 h 3239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3985" h="3239993">
                    <a:moveTo>
                      <a:pt x="766633" y="0"/>
                    </a:moveTo>
                    <a:lnTo>
                      <a:pt x="766633" y="809998"/>
                    </a:lnTo>
                    <a:lnTo>
                      <a:pt x="2663985" y="809998"/>
                    </a:lnTo>
                    <a:lnTo>
                      <a:pt x="2663985" y="2429995"/>
                    </a:lnTo>
                    <a:lnTo>
                      <a:pt x="766633" y="2429995"/>
                    </a:lnTo>
                    <a:lnTo>
                      <a:pt x="766633" y="3239993"/>
                    </a:lnTo>
                    <a:lnTo>
                      <a:pt x="0" y="1619997"/>
                    </a:lnTo>
                    <a:lnTo>
                      <a:pt x="7666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spcFirstLastPara="0" vert="horz" wrap="square" lIns="750678" tIns="950476" rIns="284479" bIns="950476" numCol="1" spcCol="1270" anchor="ctr" anchorCtr="0">
                <a:noAutofit/>
              </a:bodyPr>
              <a:lstStyle/>
              <a:p>
                <a:pPr marL="0" marR="0" lvl="0" indent="0" algn="ctr" defTabSz="17780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3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Serbest Ticaret Anlaşmaları</a:t>
                </a:r>
              </a:p>
            </p:txBody>
          </p:sp>
        </p:grpSp>
        <p:sp>
          <p:nvSpPr>
            <p:cNvPr id="14" name="Metin kutusu 13"/>
            <p:cNvSpPr txBox="1"/>
            <p:nvPr/>
          </p:nvSpPr>
          <p:spPr>
            <a:xfrm>
              <a:off x="2915816" y="3429000"/>
              <a:ext cx="3168352" cy="954107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Küresel Ekonomi ile Entegrasyon</a:t>
              </a:r>
            </a:p>
          </p:txBody>
        </p:sp>
      </p:grpSp>
      <p:sp>
        <p:nvSpPr>
          <p:cNvPr id="17" name="Metin kutusu 16"/>
          <p:cNvSpPr txBox="1"/>
          <p:nvPr/>
        </p:nvSpPr>
        <p:spPr>
          <a:xfrm>
            <a:off x="2195736" y="188640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800" b="1" dirty="0" smtClean="0">
                <a:solidFill>
                  <a:prstClr val="white"/>
                </a:solidFill>
                <a:latin typeface="Calibri"/>
              </a:rPr>
              <a:t>Küresel Ekonomi İle Entegrasyon</a:t>
            </a:r>
            <a:endParaRPr lang="tr-TR" sz="2800" b="1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18767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9" y="5832662"/>
            <a:ext cx="914270" cy="92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86" y="5834624"/>
            <a:ext cx="933450" cy="95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26101"/>
            <a:ext cx="933450" cy="90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826101"/>
            <a:ext cx="1010171" cy="99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855039"/>
            <a:ext cx="875909" cy="88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2" y="5877272"/>
            <a:ext cx="939844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0262"/>
            <a:ext cx="92705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832662"/>
            <a:ext cx="927057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007" y="320165"/>
            <a:ext cx="2756350" cy="275635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794" y="-4492"/>
            <a:ext cx="2444733" cy="1833291"/>
          </a:xfrm>
          <a:prstGeom prst="rect">
            <a:avLst/>
          </a:prstGeom>
        </p:spPr>
      </p:pic>
      <p:sp>
        <p:nvSpPr>
          <p:cNvPr id="13" name="Metin kutusu 12"/>
          <p:cNvSpPr txBox="1"/>
          <p:nvPr/>
        </p:nvSpPr>
        <p:spPr>
          <a:xfrm>
            <a:off x="-19763" y="3526173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/>
            <a:r>
              <a:rPr lang="tr-TR" sz="34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AB İLE GÜMRÜK </a:t>
            </a:r>
            <a:r>
              <a:rPr lang="tr-TR" sz="3400" b="1" dirty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BİRLİĞİ’NİN GÜNCELLENMESİ</a:t>
            </a:r>
          </a:p>
        </p:txBody>
      </p:sp>
    </p:spTree>
    <p:extLst>
      <p:ext uri="{BB962C8B-B14F-4D97-AF65-F5344CB8AC3E}">
        <p14:creationId xmlns:p14="http://schemas.microsoft.com/office/powerpoint/2010/main" val="88765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3D0E8A5-3F9C-47BD-951F-8D7908685250}" type="slidenum">
              <a:rPr lang="en-US" altLang="tr-TR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16632"/>
            <a:ext cx="1882010" cy="576064"/>
          </a:xfrm>
          <a:prstGeom prst="rect">
            <a:avLst/>
          </a:prstGeom>
        </p:spPr>
      </p:pic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49109627"/>
              </p:ext>
            </p:extLst>
          </p:nvPr>
        </p:nvGraphicFramePr>
        <p:xfrm>
          <a:off x="1" y="727075"/>
          <a:ext cx="9158288" cy="5799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68152" y="188640"/>
            <a:ext cx="781236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tr-TR" sz="2800" b="1" dirty="0" smtClean="0">
                <a:solidFill>
                  <a:prstClr val="white"/>
                </a:solidFill>
                <a:latin typeface="Calibri"/>
                <a:cs typeface="Arial" charset="0"/>
              </a:rPr>
              <a:t>Gümrük Birliği’nden Kazanımlarımız</a:t>
            </a:r>
            <a:endParaRPr lang="tr-TR" sz="2800" b="1" dirty="0">
              <a:solidFill>
                <a:prstClr val="white"/>
              </a:solidFill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0121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3</a:t>
            </a:fld>
            <a:endParaRPr lang="en-US" alt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830" y="116632"/>
            <a:ext cx="1882010" cy="576064"/>
          </a:xfrm>
          <a:prstGeom prst="rect">
            <a:avLst/>
          </a:prstGeom>
        </p:spPr>
      </p:pic>
      <p:graphicFrame>
        <p:nvGraphicFramePr>
          <p:cNvPr id="10" name="Group 2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025010"/>
              </p:ext>
            </p:extLst>
          </p:nvPr>
        </p:nvGraphicFramePr>
        <p:xfrm>
          <a:off x="1" y="1033264"/>
          <a:ext cx="9143999" cy="5410689"/>
        </p:xfrm>
        <a:graphic>
          <a:graphicData uri="http://schemas.openxmlformats.org/drawingml/2006/table">
            <a:tbl>
              <a:tblPr/>
              <a:tblGrid>
                <a:gridCol w="1850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56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348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AVRUPA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ORTA DOĞU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AFRİKA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+mn-cs"/>
                        </a:rPr>
                        <a:t>ASYA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LATİN AMERİKA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KUZEY AMERİKA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EFTA (1992)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İsrail (1997)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Tunus (2005)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G. Kore (2013)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Şili (2011)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Makedonya (2000)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Filistin (2005)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Fas (2006)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Malezya (2015)</a:t>
                      </a:r>
                      <a:endParaRPr kumimoji="0" lang="tr-TR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altLang="tr-TR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Meksika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Bosna Hersek (2003)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Suriye (2007)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Mısır (2007)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Singapur (iç onay)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Peru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tr-TR" altLang="tr-TR" sz="14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ABD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598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Arnavutluk (2008)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Ürdün (2011)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Morityus (2013)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tr-TR" altLang="tr-TR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Ekvator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tr-TR" altLang="tr-TR" sz="14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Kanada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altLang="tr-TR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Gürcistan (2008)</a:t>
                      </a:r>
                      <a:endParaRPr kumimoji="0" lang="tr-TR" altLang="tr-TR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Lübnan (</a:t>
                      </a:r>
                      <a:r>
                        <a:rPr kumimoji="0" lang="tr-TR" altLang="tr-TR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iç</a:t>
                      </a: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onay)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altLang="tr-TR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Gana (paraf)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Japonya</a:t>
                      </a:r>
                      <a:endParaRPr kumimoji="0" lang="tr-T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Kolombiya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Sırbistan (2010)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r-T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Sudan</a:t>
                      </a:r>
                      <a:endParaRPr kumimoji="0" lang="tr-T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Pakistan</a:t>
                      </a:r>
                      <a:endParaRPr kumimoji="0" lang="tr-T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MERCOSUR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Karadağ (2010) 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r-T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Cibuti</a:t>
                      </a:r>
                      <a:endParaRPr kumimoji="0" lang="tr-T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altLang="tr-T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Tayland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14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Orta Amerika</a:t>
                      </a:r>
                      <a:endParaRPr lang="tr-TR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Moldova (2016)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Dem. Kongo Cum.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tr-TR" altLang="tr-T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Endonezya</a:t>
                      </a: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tr-TR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Kosova (iç onay)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Kamerun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tr-TR" altLang="tr-TR" sz="14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Vietnam</a:t>
                      </a: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7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İmzalanan STA:23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Yürürlükteki </a:t>
                      </a:r>
                      <a:r>
                        <a:rPr kumimoji="0" lang="tr-T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STA’lar</a:t>
                      </a:r>
                      <a:r>
                        <a:rPr kumimoji="0" lang="tr-T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: 19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Devam/Girişim: 27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STA’larda</a:t>
                      </a:r>
                      <a:r>
                        <a:rPr lang="tr-TR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Dünyadaki Yerimiz: 8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 hMerge="1"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lang="tr-TR" altLang="tr-TR" sz="1400" b="1" i="0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0000" marR="90000" marT="76896" marB="46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Faroe Adaları (iç onay)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tr-TR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Seyşeller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tr-TR" altLang="tr-TR" sz="1400" b="1" i="0" kern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+mn-ea"/>
                          <a:cs typeface="Arial" charset="0"/>
                        </a:rPr>
                        <a:t>Hindistan</a:t>
                      </a:r>
                      <a:endParaRPr lang="tr-TR" altLang="tr-TR" sz="1400" b="1" i="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0000" marR="90000" marT="76896" marB="46800" anchor="ctr" horzOverflow="overflow"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lang="tr-TR" altLang="tr-TR" sz="1400" b="1" i="0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0000" marR="90000" marT="76896" marB="46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0" lang="tr-T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Katar</a:t>
                      </a:r>
                      <a:endParaRPr lang="tr-TR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Libya</a:t>
                      </a:r>
                      <a:endParaRPr kumimoji="0" lang="tr-TR" altLang="tr-TR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tr-TR" dirty="0"/>
                    </a:p>
                  </a:txBody>
                  <a:tcPr marL="90000" marR="90000" marT="76896" marB="46800" anchor="ctr" horzOverflow="overflow"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marL="90000" marR="90000" marT="76896" marB="46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47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Körfez </a:t>
                      </a:r>
                      <a:r>
                        <a:rPr kumimoji="0" lang="tr-TR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İşb</a:t>
                      </a:r>
                      <a:r>
                        <a:rPr kumimoji="0" lang="tr-T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Kon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Çad</a:t>
                      </a: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47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tr-TR" altLang="tr-TR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Ukrayna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tr-TR" altLang="tr-TR" sz="14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Cezayir</a:t>
                      </a: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tr-TR" dirty="0"/>
                    </a:p>
                  </a:txBody>
                  <a:tcPr marL="90000" marR="90000" marT="76896" marB="46800" anchor="ctr" horzOverflow="overflow"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marL="90000" marR="90000" marT="76896" marB="46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947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5pPr>
                      <a:lvl6pPr marL="22860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6pPr>
                      <a:lvl7pPr marL="27432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7pPr>
                      <a:lvl8pPr marL="32004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8pPr>
                      <a:lvl9pPr marL="3657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494949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tr-TR" altLang="tr-TR" sz="14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Güney Afrika</a:t>
                      </a: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38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tr-TR" sz="12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Afrika</a:t>
                      </a:r>
                      <a:r>
                        <a:rPr lang="tr-TR" sz="1200" b="1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  <a:r>
                        <a:rPr lang="tr-TR" sz="1200" b="1" i="0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Karayip</a:t>
                      </a:r>
                      <a:r>
                        <a:rPr lang="tr-TR" sz="1200" b="1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 Pasifik</a:t>
                      </a:r>
                      <a:endParaRPr lang="tr-TR" sz="120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76896" marB="4680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4" name="Text Box 373"/>
          <p:cNvSpPr txBox="1">
            <a:spLocks noChangeArrowheads="1"/>
          </p:cNvSpPr>
          <p:nvPr/>
        </p:nvSpPr>
        <p:spPr bwMode="auto">
          <a:xfrm>
            <a:off x="0" y="728886"/>
            <a:ext cx="1979712" cy="32385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tr-TR" altLang="tr-TR" sz="1600" b="1" kern="0" dirty="0" smtClean="0">
                <a:solidFill>
                  <a:schemeClr val="bg1"/>
                </a:solidFill>
                <a:cs typeface="Arial" pitchFamily="34" charset="0"/>
              </a:rPr>
              <a:t>TAMAMLANAN</a:t>
            </a:r>
            <a:endParaRPr lang="en-US" altLang="tr-TR" sz="1600" b="1" kern="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 Box 373"/>
          <p:cNvSpPr txBox="1">
            <a:spLocks noChangeArrowheads="1"/>
          </p:cNvSpPr>
          <p:nvPr/>
        </p:nvSpPr>
        <p:spPr bwMode="auto">
          <a:xfrm>
            <a:off x="1979712" y="728886"/>
            <a:ext cx="2952328" cy="3238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tr-TR" altLang="tr-TR" sz="1600" b="1" kern="0" dirty="0" smtClean="0">
                <a:solidFill>
                  <a:schemeClr val="bg1"/>
                </a:solidFill>
                <a:cs typeface="Arial" pitchFamily="34" charset="0"/>
              </a:rPr>
              <a:t>MÜZAKERELERİ DEVAM EDEN</a:t>
            </a:r>
            <a:endParaRPr lang="en-US" altLang="tr-TR" sz="1600" b="1" kern="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 Box 373"/>
          <p:cNvSpPr txBox="1">
            <a:spLocks noChangeArrowheads="1"/>
          </p:cNvSpPr>
          <p:nvPr/>
        </p:nvSpPr>
        <p:spPr bwMode="auto">
          <a:xfrm>
            <a:off x="4932040" y="728886"/>
            <a:ext cx="4211960" cy="32385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tr-TR" altLang="tr-TR" sz="1600" b="1" kern="0" dirty="0" smtClean="0">
                <a:solidFill>
                  <a:schemeClr val="bg1"/>
                </a:solidFill>
                <a:cs typeface="Arial" pitchFamily="34" charset="0"/>
              </a:rPr>
              <a:t>MÜZAKERE İÇİN GİRİŞİMDE BULUNULANLAR</a:t>
            </a:r>
            <a:endParaRPr lang="en-US" altLang="tr-TR" sz="1600" b="1" kern="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59632" y="188640"/>
            <a:ext cx="7837879" cy="47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no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altLang="tr-TR" sz="2600" dirty="0">
                <a:solidFill>
                  <a:prstClr val="white"/>
                </a:solidFill>
                <a:effectLst/>
              </a:rPr>
              <a:t>Türkiye’nin Serbest Ticaret Anlaşmaları</a:t>
            </a:r>
            <a:endParaRPr lang="tr-TR" altLang="tr-TR" sz="26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479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3D0E8A5-3F9C-47BD-951F-8D7908685250}" type="slidenum">
              <a:rPr lang="en-US" altLang="tr-TR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16632"/>
            <a:ext cx="1882010" cy="576064"/>
          </a:xfrm>
          <a:prstGeom prst="rect">
            <a:avLst/>
          </a:prstGeom>
        </p:spPr>
      </p:pic>
      <p:grpSp>
        <p:nvGrpSpPr>
          <p:cNvPr id="7" name="Grup 6"/>
          <p:cNvGrpSpPr/>
          <p:nvPr/>
        </p:nvGrpSpPr>
        <p:grpSpPr>
          <a:xfrm>
            <a:off x="323528" y="980728"/>
            <a:ext cx="8352928" cy="5040560"/>
            <a:chOff x="539552" y="1456328"/>
            <a:chExt cx="7992888" cy="4420944"/>
          </a:xfrm>
          <a:solidFill>
            <a:schemeClr val="accent3"/>
          </a:solidFill>
        </p:grpSpPr>
        <p:sp>
          <p:nvSpPr>
            <p:cNvPr id="8" name="Metin kutusu 7"/>
            <p:cNvSpPr txBox="1"/>
            <p:nvPr/>
          </p:nvSpPr>
          <p:spPr>
            <a:xfrm>
              <a:off x="539552" y="1456328"/>
              <a:ext cx="7992888" cy="782834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3050">
                <a:spcAft>
                  <a:spcPts val="600"/>
                </a:spcAft>
              </a:pPr>
              <a:r>
                <a:rPr lang="tr-TR" sz="2600" b="1" dirty="0" smtClean="0">
                  <a:solidFill>
                    <a:prstClr val="white"/>
                  </a:solidFill>
                </a:rPr>
                <a:t>1- Ortaklık Anlaşması’nda </a:t>
              </a:r>
              <a:r>
                <a:rPr lang="tr-TR" sz="2600" b="1" smtClean="0">
                  <a:solidFill>
                    <a:prstClr val="white"/>
                  </a:solidFill>
                </a:rPr>
                <a:t>Öngörülen </a:t>
              </a:r>
              <a:r>
                <a:rPr lang="tr-TR" sz="2600" b="1" smtClean="0">
                  <a:solidFill>
                    <a:prstClr val="white"/>
                  </a:solidFill>
                </a:rPr>
                <a:t>Entegrasyon </a:t>
              </a:r>
              <a:r>
                <a:rPr lang="tr-TR" sz="2600" b="1" dirty="0" smtClean="0">
                  <a:solidFill>
                    <a:prstClr val="white"/>
                  </a:solidFill>
                </a:rPr>
                <a:t>Hedefi Doğrultusunda İlerlemek</a:t>
              </a:r>
              <a:endParaRPr lang="tr-TR" sz="2600" b="1" dirty="0">
                <a:solidFill>
                  <a:prstClr val="white"/>
                </a:solidFill>
              </a:endParaRPr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539552" y="2648525"/>
              <a:ext cx="7992888" cy="492443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361950" indent="-349250">
                <a:spcAft>
                  <a:spcPts val="600"/>
                </a:spcAft>
                <a:tabLst>
                  <a:tab pos="533400" algn="l"/>
                </a:tabLst>
              </a:pPr>
              <a:r>
                <a:rPr lang="tr-TR" sz="2600" b="1" dirty="0" smtClean="0">
                  <a:solidFill>
                    <a:prstClr val="white"/>
                  </a:solidFill>
                </a:rPr>
                <a:t>2- Gümrük Birliği Kapsamındaki Yapısal Sorunlar</a:t>
              </a:r>
              <a:endParaRPr lang="tr-TR" sz="2600" b="1" dirty="0">
                <a:solidFill>
                  <a:prstClr val="white"/>
                </a:solidFill>
              </a:endParaRPr>
            </a:p>
          </p:txBody>
        </p:sp>
        <p:sp>
          <p:nvSpPr>
            <p:cNvPr id="11" name="Metin kutusu 10"/>
            <p:cNvSpPr txBox="1"/>
            <p:nvPr/>
          </p:nvSpPr>
          <p:spPr>
            <a:xfrm>
              <a:off x="539552" y="3440613"/>
              <a:ext cx="7992888" cy="492443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3050">
                <a:spcAft>
                  <a:spcPts val="600"/>
                </a:spcAft>
              </a:pPr>
              <a:r>
                <a:rPr lang="tr-TR" sz="2600" b="1" dirty="0" smtClean="0">
                  <a:solidFill>
                    <a:prstClr val="white"/>
                  </a:solidFill>
                </a:rPr>
                <a:t>3- Dünya Ticaret </a:t>
              </a:r>
              <a:r>
                <a:rPr lang="tr-TR" sz="2600" b="1" dirty="0">
                  <a:solidFill>
                    <a:prstClr val="white"/>
                  </a:solidFill>
                </a:rPr>
                <a:t>S</a:t>
              </a:r>
              <a:r>
                <a:rPr lang="tr-TR" sz="2600" b="1" dirty="0" smtClean="0">
                  <a:solidFill>
                    <a:prstClr val="white"/>
                  </a:solidFill>
                </a:rPr>
                <a:t>istemindeki </a:t>
              </a:r>
              <a:r>
                <a:rPr lang="tr-TR" sz="2600" b="1" dirty="0">
                  <a:solidFill>
                    <a:prstClr val="white"/>
                  </a:solidFill>
                </a:rPr>
                <a:t>D</a:t>
              </a:r>
              <a:r>
                <a:rPr lang="tr-TR" sz="2600" b="1" dirty="0" smtClean="0">
                  <a:solidFill>
                    <a:prstClr val="white"/>
                  </a:solidFill>
                </a:rPr>
                <a:t>eğişiklikler</a:t>
              </a:r>
              <a:endParaRPr lang="tr-TR" sz="2600" b="1" dirty="0">
                <a:solidFill>
                  <a:prstClr val="white"/>
                </a:solidFill>
              </a:endParaRPr>
            </a:p>
          </p:txBody>
        </p:sp>
        <p:sp>
          <p:nvSpPr>
            <p:cNvPr id="12" name="Metin kutusu 11"/>
            <p:cNvSpPr txBox="1"/>
            <p:nvPr/>
          </p:nvSpPr>
          <p:spPr>
            <a:xfrm>
              <a:off x="539552" y="4192632"/>
              <a:ext cx="7992888" cy="892552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3050">
                <a:spcAft>
                  <a:spcPts val="600"/>
                </a:spcAft>
              </a:pPr>
              <a:r>
                <a:rPr lang="tr-TR" sz="2600" b="1" dirty="0" smtClean="0">
                  <a:solidFill>
                    <a:prstClr val="white"/>
                  </a:solidFill>
                </a:rPr>
                <a:t>4- Küresel Avrupa Stratejisi ile Hız </a:t>
              </a:r>
              <a:r>
                <a:rPr lang="tr-TR" sz="2600" b="1" dirty="0">
                  <a:solidFill>
                    <a:prstClr val="white"/>
                  </a:solidFill>
                </a:rPr>
                <a:t>K</a:t>
              </a:r>
              <a:r>
                <a:rPr lang="tr-TR" sz="2600" b="1" dirty="0" smtClean="0">
                  <a:solidFill>
                    <a:prstClr val="white"/>
                  </a:solidFill>
                </a:rPr>
                <a:t>azanan </a:t>
              </a:r>
              <a:r>
                <a:rPr lang="tr-TR" sz="2600" b="1" dirty="0">
                  <a:solidFill>
                    <a:prstClr val="white"/>
                  </a:solidFill>
                </a:rPr>
                <a:t>Y</a:t>
              </a:r>
              <a:r>
                <a:rPr lang="tr-TR" sz="2600" b="1" dirty="0" smtClean="0">
                  <a:solidFill>
                    <a:prstClr val="white"/>
                  </a:solidFill>
                </a:rPr>
                <a:t>eni </a:t>
              </a:r>
              <a:r>
                <a:rPr lang="tr-TR" sz="2600" b="1" dirty="0">
                  <a:solidFill>
                    <a:prstClr val="white"/>
                  </a:solidFill>
                </a:rPr>
                <a:t>N</a:t>
              </a:r>
              <a:r>
                <a:rPr lang="tr-TR" sz="2600" b="1" dirty="0" smtClean="0">
                  <a:solidFill>
                    <a:prstClr val="white"/>
                  </a:solidFill>
                </a:rPr>
                <a:t>esil Serbest Ticaret Anlaşmaları</a:t>
              </a:r>
              <a:endParaRPr lang="tr-TR" sz="26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Metin kutusu 12"/>
            <p:cNvSpPr txBox="1"/>
            <p:nvPr/>
          </p:nvSpPr>
          <p:spPr>
            <a:xfrm>
              <a:off x="539552" y="5384829"/>
              <a:ext cx="7992888" cy="492443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3050">
                <a:spcAft>
                  <a:spcPts val="600"/>
                </a:spcAft>
              </a:pPr>
              <a:r>
                <a:rPr lang="tr-TR" sz="2600" b="1" dirty="0" smtClean="0">
                  <a:solidFill>
                    <a:prstClr val="white"/>
                  </a:solidFill>
                </a:rPr>
                <a:t>5- Transatlantik Ticaret ve Yatırım </a:t>
              </a:r>
              <a:r>
                <a:rPr lang="tr-TR" sz="2600" b="1" dirty="0">
                  <a:solidFill>
                    <a:prstClr val="white"/>
                  </a:solidFill>
                </a:rPr>
                <a:t>Ortaklığı</a:t>
              </a:r>
              <a:r>
                <a:rPr lang="tr-TR" sz="2600" b="1" dirty="0" smtClean="0">
                  <a:solidFill>
                    <a:prstClr val="white"/>
                  </a:solidFill>
                </a:rPr>
                <a:t> (TTIP) </a:t>
              </a:r>
              <a:r>
                <a:rPr lang="tr-TR" sz="2600" b="1" dirty="0">
                  <a:solidFill>
                    <a:prstClr val="white"/>
                  </a:solidFill>
                </a:rPr>
                <a:t>Süreci</a:t>
              </a:r>
              <a:r>
                <a:rPr lang="tr-TR" sz="2600" b="1" dirty="0" smtClean="0">
                  <a:solidFill>
                    <a:prstClr val="white"/>
                  </a:solidFill>
                </a:rPr>
                <a:t> </a:t>
              </a:r>
              <a:endParaRPr lang="tr-TR" sz="26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403648" y="188640"/>
            <a:ext cx="781236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tr-TR" sz="2600" b="1" dirty="0">
                <a:solidFill>
                  <a:schemeClr val="bg1"/>
                </a:solidFill>
              </a:rPr>
              <a:t>Gümrük Birliği Neden Güncellenmelidir?</a:t>
            </a:r>
            <a:endParaRPr lang="tr-TR" sz="2600" b="1" dirty="0">
              <a:solidFill>
                <a:prstClr val="white"/>
              </a:solidFill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4606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bilgi Yer Tutucusu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Ekonomi Bakanlığı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45CEA-3CAA-4695-8DFA-82A1641EB285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550600455"/>
              </p:ext>
            </p:extLst>
          </p:nvPr>
        </p:nvGraphicFramePr>
        <p:xfrm>
          <a:off x="107949" y="764704"/>
          <a:ext cx="8893175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224409" y="142875"/>
            <a:ext cx="7812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 smtClean="0">
                <a:solidFill>
                  <a:srgbClr val="FFFFFF"/>
                </a:solidFill>
                <a:cs typeface="Arial" panose="020B0604020202020204" pitchFamily="34" charset="0"/>
              </a:rPr>
              <a:t>Gerçekleştirilen Çalışmalar</a:t>
            </a:r>
            <a:endParaRPr lang="tr-TR" altLang="tr-TR" sz="28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7350" name="Resi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115888"/>
            <a:ext cx="1881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968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bilgi Yer Tutucusu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Ekonomi Bakanlığı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7DE121-FAA5-42B7-A3F0-576CCC7BF60D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256727351"/>
              </p:ext>
            </p:extLst>
          </p:nvPr>
        </p:nvGraphicFramePr>
        <p:xfrm>
          <a:off x="107949" y="764704"/>
          <a:ext cx="8893175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8374" name="Resim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115888"/>
            <a:ext cx="1881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224409" y="142875"/>
            <a:ext cx="7812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 smtClean="0">
                <a:solidFill>
                  <a:srgbClr val="FFFFFF"/>
                </a:solidFill>
                <a:cs typeface="Arial" panose="020B0604020202020204" pitchFamily="34" charset="0"/>
              </a:rPr>
              <a:t>Gerçekleştirilen Çalışmalar</a:t>
            </a:r>
            <a:endParaRPr lang="tr-TR" altLang="tr-TR" sz="28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53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3D0E8A5-3F9C-47BD-951F-8D7908685250}" type="slidenum">
              <a:rPr lang="en-US" altLang="tr-TR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16632"/>
            <a:ext cx="1882010" cy="576064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31640" y="188640"/>
            <a:ext cx="781236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tr-TR" sz="2800" b="1" dirty="0" smtClean="0">
                <a:solidFill>
                  <a:prstClr val="white"/>
                </a:solidFill>
                <a:latin typeface="Calibri"/>
                <a:cs typeface="Arial" charset="0"/>
              </a:rPr>
              <a:t>Müzakere Çerçevesi</a:t>
            </a:r>
            <a:endParaRPr lang="tr-TR" sz="2800" b="1" dirty="0">
              <a:solidFill>
                <a:prstClr val="white"/>
              </a:solidFill>
              <a:latin typeface="Calibri"/>
              <a:cs typeface="Arial" charset="0"/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3456075851"/>
              </p:ext>
            </p:extLst>
          </p:nvPr>
        </p:nvGraphicFramePr>
        <p:xfrm>
          <a:off x="0" y="764704"/>
          <a:ext cx="91440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Dikdörtgen 8"/>
          <p:cNvSpPr/>
          <p:nvPr/>
        </p:nvSpPr>
        <p:spPr>
          <a:xfrm>
            <a:off x="2843808" y="5013176"/>
            <a:ext cx="6192688" cy="1296144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182563" marR="0" lvl="0" indent="-182563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Tarım (mevcut tavizlerin geliştirilmesi)</a:t>
            </a:r>
          </a:p>
          <a:p>
            <a:pPr marL="182563" marR="0" lvl="0" indent="-182563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Hizmet Sunumu ve İş Kurma Serbestisi</a:t>
            </a:r>
          </a:p>
          <a:p>
            <a:pPr marL="182563" marR="0" lvl="0" indent="-182563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Kamu Alımları </a:t>
            </a:r>
          </a:p>
        </p:txBody>
      </p:sp>
    </p:spTree>
    <p:extLst>
      <p:ext uri="{BB962C8B-B14F-4D97-AF65-F5344CB8AC3E}">
        <p14:creationId xmlns:p14="http://schemas.microsoft.com/office/powerpoint/2010/main" val="17199014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3D0E8A5-3F9C-47BD-951F-8D7908685250}" type="slidenum">
              <a:rPr lang="en-US" altLang="tr-TR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16632"/>
            <a:ext cx="1882010" cy="576064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31640" y="188640"/>
            <a:ext cx="781236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r" eaLnBrk="1" hangingPunct="1"/>
            <a:r>
              <a:rPr lang="tr-TR" sz="2800" b="1" dirty="0" smtClean="0">
                <a:solidFill>
                  <a:prstClr val="white"/>
                </a:solidFill>
                <a:latin typeface="Calibri"/>
                <a:cs typeface="Arial" charset="0"/>
              </a:rPr>
              <a:t>Gerçekleştirilecek Çalışmalar </a:t>
            </a:r>
            <a:endParaRPr lang="tr-TR" sz="2800" b="1" dirty="0">
              <a:solidFill>
                <a:prstClr val="white"/>
              </a:solidFill>
              <a:latin typeface="Calibri"/>
              <a:cs typeface="Arial" charset="0"/>
            </a:endParaRPr>
          </a:p>
        </p:txBody>
      </p:sp>
      <p:graphicFrame>
        <p:nvGraphicFramePr>
          <p:cNvPr id="5" name="Diyagram 4"/>
          <p:cNvGraphicFramePr/>
          <p:nvPr>
            <p:extLst/>
          </p:nvPr>
        </p:nvGraphicFramePr>
        <p:xfrm>
          <a:off x="-1" y="836712"/>
          <a:ext cx="9053025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38235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9C792162-55DB-465B-A997-7DA19EA76B5E}" type="slidenum">
              <a:rPr lang="en-US" altLang="tr-TR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sp>
        <p:nvSpPr>
          <p:cNvPr id="86019" name="Rectangle 5"/>
          <p:cNvSpPr>
            <a:spLocks noChangeArrowheads="1"/>
          </p:cNvSpPr>
          <p:nvPr/>
        </p:nvSpPr>
        <p:spPr bwMode="auto">
          <a:xfrm>
            <a:off x="1258888" y="188913"/>
            <a:ext cx="7813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 smtClean="0">
                <a:solidFill>
                  <a:srgbClr val="FFFFFF"/>
                </a:solidFill>
                <a:cs typeface="Arial" panose="020B0604020202020204" pitchFamily="34" charset="0"/>
              </a:rPr>
              <a:t>TR Etki Analizi Sonuçları</a:t>
            </a:r>
            <a:endParaRPr lang="tr-TR" altLang="tr-TR" sz="28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287431"/>
              </p:ext>
            </p:extLst>
          </p:nvPr>
        </p:nvGraphicFramePr>
        <p:xfrm>
          <a:off x="251522" y="1628801"/>
          <a:ext cx="8749603" cy="364769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0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3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3994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% Değişim</a:t>
                      </a:r>
                      <a:endParaRPr lang="tr-TR" sz="20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GSYİH</a:t>
                      </a:r>
                      <a:endParaRPr lang="tr-TR" sz="20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İHRACAT</a:t>
                      </a:r>
                      <a:endParaRPr lang="tr-TR" sz="20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İTHALAT</a:t>
                      </a:r>
                      <a:endParaRPr lang="tr-TR" sz="20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676">
                <a:tc>
                  <a:txBody>
                    <a:bodyPr/>
                    <a:lstStyle/>
                    <a:p>
                      <a:pPr algn="ctr"/>
                      <a:endParaRPr lang="tr-TR" sz="20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AB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DÜNYA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AB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DÜNYA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012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1. Gümrük Birliği’nin Güncellenmesi ve Yeni </a:t>
                      </a:r>
                      <a:r>
                        <a:rPr lang="tr-TR" sz="2000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STA’lar</a:t>
                      </a:r>
                      <a:r>
                        <a:rPr lang="tr-TR" sz="20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Yapılması</a:t>
                      </a:r>
                      <a:endParaRPr lang="tr-TR" sz="2000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1,90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24,43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15,16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23,92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13,24</a:t>
                      </a:r>
                      <a:endParaRPr lang="tr-TR" sz="20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4" marR="91434"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901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20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Gümrük Birliği’nin Mevcut</a:t>
                      </a:r>
                      <a:r>
                        <a:rPr lang="tr-TR" sz="200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Haliyle </a:t>
                      </a:r>
                      <a:r>
                        <a:rPr lang="tr-TR" sz="2000" kern="1200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STA’ya</a:t>
                      </a:r>
                      <a:r>
                        <a:rPr lang="tr-TR" sz="20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Dönüştürülmesi</a:t>
                      </a:r>
                      <a:endParaRPr lang="tr-TR" sz="20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20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-0,40</a:t>
                      </a:r>
                      <a:endParaRPr lang="tr-TR" sz="20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20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-16,02</a:t>
                      </a:r>
                      <a:endParaRPr lang="tr-TR" sz="20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20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-4,15</a:t>
                      </a:r>
                      <a:endParaRPr lang="tr-TR" sz="20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20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-11,25</a:t>
                      </a:r>
                      <a:endParaRPr lang="tr-TR" sz="20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4" marB="457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20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-3,62</a:t>
                      </a:r>
                      <a:endParaRPr lang="tr-TR" sz="20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6069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15888"/>
            <a:ext cx="18827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130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Tema1EAD">
  <a:themeElements>
    <a:clrScheme name="Mustafa">
      <a:dk1>
        <a:srgbClr val="494949"/>
      </a:dk1>
      <a:lt1>
        <a:sysClr val="window" lastClr="FFFFFF"/>
      </a:lt1>
      <a:dk2>
        <a:srgbClr val="6D6D6D"/>
      </a:dk2>
      <a:lt2>
        <a:srgbClr val="E7DEC9"/>
      </a:lt2>
      <a:accent1>
        <a:srgbClr val="4D968B"/>
      </a:accent1>
      <a:accent2>
        <a:srgbClr val="FED46B"/>
      </a:accent2>
      <a:accent3>
        <a:srgbClr val="C00000"/>
      </a:accent3>
      <a:accent4>
        <a:srgbClr val="B9D679"/>
      </a:accent4>
      <a:accent5>
        <a:srgbClr val="964305"/>
      </a:accent5>
      <a:accent6>
        <a:srgbClr val="8898C3"/>
      </a:accent6>
      <a:hlink>
        <a:srgbClr val="66A53B"/>
      </a:hlink>
      <a:folHlink>
        <a:srgbClr val="7F670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Tema1EAD">
  <a:themeElements>
    <a:clrScheme name="Mustafa">
      <a:dk1>
        <a:srgbClr val="494949"/>
      </a:dk1>
      <a:lt1>
        <a:sysClr val="window" lastClr="FFFFFF"/>
      </a:lt1>
      <a:dk2>
        <a:srgbClr val="6D6D6D"/>
      </a:dk2>
      <a:lt2>
        <a:srgbClr val="E7DEC9"/>
      </a:lt2>
      <a:accent1>
        <a:srgbClr val="4D968B"/>
      </a:accent1>
      <a:accent2>
        <a:srgbClr val="FED46B"/>
      </a:accent2>
      <a:accent3>
        <a:srgbClr val="C00000"/>
      </a:accent3>
      <a:accent4>
        <a:srgbClr val="B9D679"/>
      </a:accent4>
      <a:accent5>
        <a:srgbClr val="964305"/>
      </a:accent5>
      <a:accent6>
        <a:srgbClr val="8898C3"/>
      </a:accent6>
      <a:hlink>
        <a:srgbClr val="66A53B"/>
      </a:hlink>
      <a:folHlink>
        <a:srgbClr val="7F670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0_Tema1EAD">
  <a:themeElements>
    <a:clrScheme name="Mustafa">
      <a:dk1>
        <a:srgbClr val="494949"/>
      </a:dk1>
      <a:lt1>
        <a:sysClr val="window" lastClr="FFFFFF"/>
      </a:lt1>
      <a:dk2>
        <a:srgbClr val="6D6D6D"/>
      </a:dk2>
      <a:lt2>
        <a:srgbClr val="E7DEC9"/>
      </a:lt2>
      <a:accent1>
        <a:srgbClr val="4D968B"/>
      </a:accent1>
      <a:accent2>
        <a:srgbClr val="FED46B"/>
      </a:accent2>
      <a:accent3>
        <a:srgbClr val="C00000"/>
      </a:accent3>
      <a:accent4>
        <a:srgbClr val="B9D679"/>
      </a:accent4>
      <a:accent5>
        <a:srgbClr val="964305"/>
      </a:accent5>
      <a:accent6>
        <a:srgbClr val="8898C3"/>
      </a:accent6>
      <a:hlink>
        <a:srgbClr val="66A53B"/>
      </a:hlink>
      <a:folHlink>
        <a:srgbClr val="7F670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4781</TotalTime>
  <Words>682</Words>
  <Application>Microsoft Office PowerPoint</Application>
  <PresentationFormat>Ekran Gösterisi (4:3)</PresentationFormat>
  <Paragraphs>204</Paragraphs>
  <Slides>13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Default Design</vt:lpstr>
      <vt:lpstr>8_Tema1EAD</vt:lpstr>
      <vt:lpstr>9_Tema1EAD</vt:lpstr>
      <vt:lpstr>10_Tema1EAD</vt:lpstr>
      <vt:lpstr>PowerPoint Sunusu</vt:lpstr>
      <vt:lpstr>PowerPoint Sunusu</vt:lpstr>
      <vt:lpstr>Türkiye’nin Serbest Ticaret Anlaşmaları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Sektörel Açılımlar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İkili Ticari İlişkiler</dc:title>
  <dc:creator>Mehmet Ahmet DEMİR</dc:creator>
  <cp:lastModifiedBy>Mehmet Emin KAVLAK</cp:lastModifiedBy>
  <cp:revision>544</cp:revision>
  <cp:lastPrinted>2017-07-24T06:02:30Z</cp:lastPrinted>
  <dcterms:created xsi:type="dcterms:W3CDTF">2016-02-01T09:13:24Z</dcterms:created>
  <dcterms:modified xsi:type="dcterms:W3CDTF">2017-07-25T08:22:09Z</dcterms:modified>
</cp:coreProperties>
</file>